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4" r:id="rId5"/>
    <p:sldId id="261" r:id="rId6"/>
    <p:sldId id="258" r:id="rId7"/>
    <p:sldId id="262" r:id="rId8"/>
    <p:sldId id="259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el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16" name="Tijdelijke aanduiding voor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27E9-5491-4210-9FB6-D45AD9A7FA0B}" type="datetimeFigureOut">
              <a:rPr lang="nl-NL" smtClean="0"/>
              <a:pPr/>
              <a:t>29-1-2017</a:t>
            </a:fld>
            <a:endParaRPr lang="nl-NL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3D14E5B-9854-42C0-931F-E44726209A4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27E9-5491-4210-9FB6-D45AD9A7FA0B}" type="datetimeFigureOut">
              <a:rPr lang="nl-NL" smtClean="0"/>
              <a:pPr/>
              <a:t>29-1-2017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4E5B-9854-42C0-931F-E44726209A4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27E9-5491-4210-9FB6-D45AD9A7FA0B}" type="datetimeFigureOut">
              <a:rPr lang="nl-NL" smtClean="0"/>
              <a:pPr/>
              <a:t>29-1-2017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4E5B-9854-42C0-931F-E44726209A4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7" name="Tijdelijke aanduiding voor inhoud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Tijdelijke aanduiding voor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27E9-5491-4210-9FB6-D45AD9A7FA0B}" type="datetimeFigureOut">
              <a:rPr lang="nl-NL" smtClean="0"/>
              <a:pPr/>
              <a:t>29-1-2017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nl-NL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3D14E5B-9854-42C0-931F-E44726209A4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9" name="Tijdelijke aanduiding voor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27E9-5491-4210-9FB6-D45AD9A7FA0B}" type="datetimeFigureOut">
              <a:rPr lang="nl-NL" smtClean="0"/>
              <a:pPr/>
              <a:t>29-1-2017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4E5B-9854-42C0-931F-E44726209A49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4" name="Tijdelijke aanduiding voor inhoud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1" name="Tijdelijke aanduiding voor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27E9-5491-4210-9FB6-D45AD9A7FA0B}" type="datetimeFigureOut">
              <a:rPr lang="nl-NL" smtClean="0"/>
              <a:pPr/>
              <a:t>29-1-2017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1" name="Tijdelijke aanduiding voor dianumm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4E5B-9854-42C0-931F-E44726209A4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el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5" name="Tijdelijke aanduiding voor teks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8" name="Tijdelijke aanduiding voor inhoud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27E9-5491-4210-9FB6-D45AD9A7FA0B}" type="datetimeFigureOut">
              <a:rPr lang="nl-NL" smtClean="0"/>
              <a:pPr/>
              <a:t>29-1-2017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3D14E5B-9854-42C0-931F-E44726209A49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27E9-5491-4210-9FB6-D45AD9A7FA0B}" type="datetimeFigureOut">
              <a:rPr lang="nl-NL" smtClean="0"/>
              <a:pPr/>
              <a:t>29-1-2017</a:t>
            </a:fld>
            <a:endParaRPr lang="nl-NL"/>
          </a:p>
        </p:txBody>
      </p:sp>
      <p:sp>
        <p:nvSpPr>
          <p:cNvPr id="21" name="Tijdelijke aanduiding voor voettekst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4E5B-9854-42C0-931F-E44726209A4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27E9-5491-4210-9FB6-D45AD9A7FA0B}" type="datetimeFigureOut">
              <a:rPr lang="nl-NL" smtClean="0"/>
              <a:pPr/>
              <a:t>29-1-2017</a:t>
            </a:fld>
            <a:endParaRPr lang="nl-NL"/>
          </a:p>
        </p:txBody>
      </p:sp>
      <p:sp>
        <p:nvSpPr>
          <p:cNvPr id="24" name="Tijdelijke aanduiding voor voettekst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4E5B-9854-42C0-931F-E44726209A4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6" name="Tijdelijke aanduiding voor teks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4" name="Tijdelijke aanduiding voor inhoud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Tijdelijke aanduiding voor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27E9-5491-4210-9FB6-D45AD9A7FA0B}" type="datetimeFigureOut">
              <a:rPr lang="nl-NL" smtClean="0"/>
              <a:pPr/>
              <a:t>29-1-2017</a:t>
            </a:fld>
            <a:endParaRPr lang="nl-NL"/>
          </a:p>
        </p:txBody>
      </p:sp>
      <p:sp>
        <p:nvSpPr>
          <p:cNvPr id="29" name="Tijdelijke aanduiding voor voettekst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4E5B-9854-42C0-931F-E44726209A4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afbeelding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27E9-5491-4210-9FB6-D45AD9A7FA0B}" type="datetimeFigureOut">
              <a:rPr lang="nl-NL" smtClean="0"/>
              <a:pPr/>
              <a:t>29-1-2017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1" name="Tijdelijke aanduiding voor dianumm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4E5B-9854-42C0-931F-E44726209A49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6" name="Tijdelijke aanduiding voor teks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12427E9-5491-4210-9FB6-D45AD9A7FA0B}" type="datetimeFigureOut">
              <a:rPr lang="nl-NL" smtClean="0"/>
              <a:pPr/>
              <a:t>29-1-2017</a:t>
            </a:fld>
            <a:endParaRPr lang="nl-NL"/>
          </a:p>
        </p:txBody>
      </p:sp>
      <p:sp>
        <p:nvSpPr>
          <p:cNvPr id="28" name="Tijdelijke aanduiding voor voettekst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3D14E5B-9854-42C0-931F-E44726209A49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Tijdelijke aanduiding voor titel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hte verbindingslijn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pamde\Documents\1%20Hour%20of%20Early%20Middle%20Ages%20Music%20%20%20YouTube%20360p.mp3" TargetMode="Externa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>
                <a:latin typeface="Lucida Sans Unicode" pitchFamily="34" charset="0"/>
                <a:cs typeface="Lucida Sans Unicode" pitchFamily="34" charset="0"/>
              </a:rPr>
              <a:t>Karel de grote</a:t>
            </a:r>
            <a:br>
              <a:rPr lang="nl-NL" dirty="0" smtClean="0">
                <a:latin typeface="Lucida Sans Unicode" pitchFamily="34" charset="0"/>
                <a:cs typeface="Lucida Sans Unicode" pitchFamily="34" charset="0"/>
              </a:rPr>
            </a:br>
            <a:r>
              <a:rPr lang="nl-NL" dirty="0" smtClean="0">
                <a:latin typeface="Lucida Sans Unicode" pitchFamily="34" charset="0"/>
                <a:cs typeface="Lucida Sans Unicode" pitchFamily="34" charset="0"/>
              </a:rPr>
              <a:t>Cultuur en invloed</a:t>
            </a:r>
            <a:endParaRPr lang="nl-NL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>
                <a:latin typeface="Lucida Sans Unicode" pitchFamily="34" charset="0"/>
                <a:cs typeface="Lucida Sans Unicode" pitchFamily="34" charset="0"/>
              </a:rPr>
              <a:t>Les 3</a:t>
            </a:r>
            <a:endParaRPr lang="nl-NL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​</a:t>
            </a:r>
            <a:r>
              <a:rPr kumimoji="0" lang="nl-NL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  </a:t>
            </a:r>
            <a:r>
              <a:rPr kumimoji="0" lang="nl-NL" sz="1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kumimoji="0" lang="nl-NL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kumimoji="0" lang="nl-NL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​</a:t>
            </a:r>
            <a:r>
              <a:rPr kumimoji="0" 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​</a:t>
            </a:r>
            <a:r>
              <a:rPr kumimoji="0" lang="nl-NL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 </a:t>
            </a:r>
          </a:p>
        </p:txBody>
      </p:sp>
      <p:sp>
        <p:nvSpPr>
          <p:cNvPr id="19458" name="AutoShape 2" descr="/userfiles/96bd3cd6613b551d847220f92aa4b1c8bd5c5106.jpg"/>
          <p:cNvSpPr>
            <a:spLocks noChangeAspect="1" noChangeArrowheads="1"/>
          </p:cNvSpPr>
          <p:nvPr/>
        </p:nvSpPr>
        <p:spPr bwMode="auto">
          <a:xfrm>
            <a:off x="1651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9459" name="AutoShape 3" descr="data:image/gif;base64,R0lGODlhAQABAPABAP///wAAACH5BAEKAAAALAAAAAABAAEAAAICRAEAOw=="/>
          <p:cNvSpPr>
            <a:spLocks noChangeAspect="1" noChangeArrowheads="1"/>
          </p:cNvSpPr>
          <p:nvPr/>
        </p:nvSpPr>
        <p:spPr bwMode="auto">
          <a:xfrm>
            <a:off x="314325" y="-144463"/>
            <a:ext cx="142875" cy="142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​</a:t>
            </a:r>
            <a:r>
              <a:rPr kumimoji="0" lang="nl-NL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  </a:t>
            </a:r>
            <a:r>
              <a:rPr kumimoji="0" lang="nl-NL" sz="1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kumimoji="0" lang="nl-NL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kumimoji="0" lang="nl-NL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​</a:t>
            </a:r>
            <a:r>
              <a:rPr kumimoji="0" 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​</a:t>
            </a:r>
            <a:r>
              <a:rPr kumimoji="0" lang="nl-NL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 </a:t>
            </a:r>
          </a:p>
        </p:txBody>
      </p:sp>
      <p:sp>
        <p:nvSpPr>
          <p:cNvPr id="19461" name="AutoShape 5" descr="/userfiles/96bd3cd6613b551d847220f92aa4b1c8bd5c5106.jpg"/>
          <p:cNvSpPr>
            <a:spLocks noChangeAspect="1" noChangeArrowheads="1"/>
          </p:cNvSpPr>
          <p:nvPr/>
        </p:nvSpPr>
        <p:spPr bwMode="auto">
          <a:xfrm>
            <a:off x="1651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9462" name="AutoShape 6" descr="data:image/gif;base64,R0lGODlhAQABAPABAP///wAAACH5BAEKAAAALAAAAAABAAEAAAICRAEAOw=="/>
          <p:cNvSpPr>
            <a:spLocks noChangeAspect="1" noChangeArrowheads="1"/>
          </p:cNvSpPr>
          <p:nvPr/>
        </p:nvSpPr>
        <p:spPr bwMode="auto">
          <a:xfrm>
            <a:off x="314325" y="-144463"/>
            <a:ext cx="142875" cy="142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9464" name="AutoShape 8" descr="data:image/png;base64,iVBORw0KGgoAAAANSUhEUgAAAPoAAAGQCAYAAACH9H21AAAgAElEQVR4XuydB3TVVbb/P7f3mpveE9JICCX0DqKCYFd07B1HbDPjWEeNY5+xjI46I3ZRLNgbINKkl0BIIKT35Kbe3N7Lf+XOeu/9//Of9xRweFHuXcu1ZOXsc/b+7vP9nbbPPgJiv180ApGurvHNO9bs16jDxGeZwKiAgAOUEvxWPzV1jsi4mWecJ9CkfPaLBuIkN05wktv/izf/mesuNOZkJGwRhu0lep0Yt2cIXZwap9dJR68TvzAVpInLb3zgTy/94sE4iQ2MEf2X7XwhEPZUfXLhir889mGyUcHY4lzqa6pQKqQMuMEhzdh93WMfTv1lwxCzLkb0k6APPH/rItmUMRkHHd0tBYqwD41EiCDop88tJGXqOTcXnfe7F08CGE5qE2NEP0nc37v2sdca9267JjTYT7JGRdDhoC8g8WomLCmccO0f2k4SGE5aM2NEP0lc3/DefQ/2Hq4sz9Zr8Q/0I/IHcEqN+x9sEk9evXp16CSB4aQ1M0b0k8T1ja89eEvrwX3PYx+iJCcLa28vAn3m6oJHX196kkBwUpsZI/pJ4P6uT964sGn/9j9ZOpqyirLTCbodhAN+4nPHP5R08yPlJwEEJ72JMaL/wrtA78fvX/LpqhVvdTYdEi9cMBOpJIJOr6bL3EX++Dm3p1354HO/cAhi5gExov8Mu8F3n74dt+DcKwZ/SPXuVW9ct3LFs39va6wSxemlnHf+EgQyUGiVdPaZyRw9+fejLn78qR+qJ/b3nz8CMaL/DH34xjP3fZCVqk9JSTa88PVnq9f/9pl1ln82Y1lZmWR0nLurcveReKUMxpSqWXjWqQQkEcQaBR19PWjisu4bf+Ubj/0QBJHNm8XMMRiH2pwTD9U3H5l92uUtPyQT+/vIQiBG9JHljx+ljbej4vQvP35jrVoWJCs5zkIg2CCTyg9qZNoakzHeB6JQz+EDOdV7dtxt6WlDoxaTkKQnd/QobEE3Yo0Ks9WCJyCuKxw9e5U/LLEEIyKhUBQJCSVSr1giDMiH/18ETqd7Ykd377yW7oGsAWdQdMNv7pwg045v+FGKxgqNGARiRB8xrjg6Rb595fZ3hd7BS6Q+K8KQH7Vaj1Kpwef2oZTIMGpUeG2DyEVh5FIIBt0ggd6hQURKBT4E2D0hAiEFvoCAQCBIKBREIACJWIREJEAoFDAwOITGmEBrzxCZo8s+OPXaZy4+Ok1jpUcCAjGijwQvHIMOtsq3lu5a98kH+SYV9l4zEZEUQ3wiXl8QmUyOSa+lq60ZnVKCXi0j5PcSDgfpG7QQEYpQ6w04vEEiIiW+YAS/10cw4IdQCEEkgpAwkQgY4uKpbenAL1Yzbtbpz+cs+d1tx6BuTOR/GYEY0f+XHXCszXdtfnpJd03Fl1qXDVkohFChRqxS09k3CCIhCQkmmhvr8DqG0MmlyAUCTHoDBCN4PX5kMhXm/kFckQghgSC6KysRCBEjQDysVDhEOBxBKJGjS0yjqc9OclHZiok3PrLsWHWOyf3vIRAj+v8e9sfVsmXvO7/f/OXqP5lCASShID0DFiISCQNWG+YeM/HxRlRyCU5LH6JgAGkkTGHOKOINcTisDlwuD1U1tfhEIkQyOXKFEo1a41QqVT0SsSQ1EkERCEewurwI5FqsAQEJuaO/v+SxFXOOS/GY8P8KAjGi/6/AfnyNlpdfJR+tzd7qtvZOjLisxKlV+4qKCt9JNBj3rl3z1cP7d++Yb1QrCXocKEQRpIIwwnCAglE5xBkNRMIhXC4na7/bz6BzeCiHiAiW/+aW+w9U1D172X13p3W3NU9vauss6BgYmtdp7pvYb3MJNYYE/8WXXzO2YOL02uOzICZ9ohGIEf1EI/4TtPfN229eX3ekZoWQ4Nd5uanPOTsdW5aWl/uHq3Zv+WTS4w/ct8fc0sCk0mLc1n6G+rrxe2HK5HxMJgNujxO5XEpTSxe7D/Th8MGM+RN65y+4sLjo5nv+v/P5SMQ17o1XX7+9sbHpV5dfcumVRWMnvf8TmBGr4gQiECP6CQT7p2oqYrVmm9vbjSmlpRX/XGfjRyum3/+bW7enGrVIw36cFiuJcXKkoghZmamkp6dgijdgs1lZ+e5W7F7ILshApNI4Tj/r/GvLbv/j6v9Oz2+++WZMmkbTWTpr1tBPZUusnhODQIzoJwbnE9ZK1bsvLH/7pb++kKBRYO/tRCmKICGIVBRmTEkhcSYdwaAfr9fD5q172X8ItCYhQrmKqfMXWIqnzCia/us7+k6YwrGGTggCMaKfEJhPXCOefZvuvHP5DU9qxBHSjFqcg2YMahkahYSCvGwQBHE67UgkIqoON7PnYD9J6bnItDoEKg33Pf3MMkFR2YoTp3GspROBQIzoJwLlE9jG7jdfuP2Td9981igToRIE0MtFxGkVhP0uTEYtKpU0uj73+tx8/vUmvGETKmM6FpcHT0TIZb+++eEp1974wAlUOdbUCUAgRvQTAPKJbKLivdeXv/XSX14QeuyMSjFx5qlzOLR/N23NtYwtKcJgUDM0NIhYIqSpfYCQOJmdFXUgUxCflW256tpbJmSff34s48yJdNoJaCtG9BMA8olsouv79Tdees6ivy2eM40kjQxJyI1cEEQQ9pGWHE8g4IlO3bV6DY2tvRw4MoDGlMG+6sOMnjipSj5z0fjy8vLwidQ51ta/H4EY0f/9GJ/QFjq2b7ju2gvOekXkcTGtNJfsZCNdzbVMGj8GpVyMw2FFJBag0+uoaWhnb1UnrqCUhg43E2eNaSicP23csvIV7hOqdKyxfzsCMaL/2yE+sQ0cWfP5xb+57rL3wjYHGSYxqUYVZWMKKC7Ixe20YrVaCEWCSGRSuvtsfPVtDY4AWNww+7SpLWVzzht79p13Ok6s1rHW/t0IxIj+70b4BNffvXXDOddcdNanIauL4iwNmYl6Tps7A0t/Nx6XHZVGiUgsIhgO4g4I+PybHbR0g90HMxeUdp93xQ2lk6+4+QeTWpxgs2LNHScCMaIfJ4AjTXyoYuuSq85f8mXAYmN8nolLzz+Lgpw0Nn23ZviuCyqNCo/fiz8QICKSs6eyiX1VPVicMGlO4dCtd/+hOHPhZeaRZldMn+NDIEb048NvxEmbt65beOdNV69xdnWjk8AFS2YxpjCX1uZ6dDoNFqsFh8uBRq9HJNVQdbiDnRW19Nth8pwy5x8efWy0YtLpHSPOsJhCx4VAjOjHBd/IE7ZVfn/a7665dJ2nt4NknYwErYKxo/MRCSPRIBmr3YpIKiExJQW3D5pbh9h7oJbGDjtF44u89zz5eFHS3HNaR55lMY2OB4EY0Y8HvREoGzy0fd6t11y6UYOPGeNGoxKH0SokBAJe3G4XSo0at8+LPzScXUZCMKSltrGb/YdqSMrKCdx2xz2F+Zde0zwCTYupdBwIxIh+HOCNRFHz+o8mPvvwvXtHJeqZXFpEb0cTAa8rGiATjkQYVVDAkfp6usw9pKRkI0KHxebjQG0dcWlZ4StvXZ6fsejippFoW0ynY0cgRvRjx25ESro2f7rk4zf//qXHYkYuDCKXChBJBDhcTmwuN6cvWkJjUysffriRcACSjRLSM3Ox+IIIdHGRq27+TXHW4ouPjEjjYkodMwIxoh8zdCNPsHzuXPGkmUXfOcytc0py02hrOkJTcy3ZuVmkZmZid3oYVzaZ/fur2bTpeySI6G3tITHZhEBrwJg1iuvvuOd6aensV0eedTGNjgeBGNGPB70RJnvrojzZBfPO3Wppa5wkx0tnSz3xCXp8fi/eQACb0805513IgcpDrPnmW/rMUJKrRSKT4xZKCGsM3PXEUzcbpiyMPaM8wnx7vOrEiH68CI4weeu379358ZsrnrSaW9EqREQifpQqBb5gkLBAyOVXXMPHn3zOl1/sQiaCBK2IvMIiZKZEGvssLLvrvjPSTrlgzQgzK6bOcSIQI/pxAjjSxNs+evmuF5/44xM5yUaK87PwuG3Y7Fb2VFRhio/jzgcf5tP3V/PuO5tIThAwc9Ik/KEwbRYbbUMOHnnupVOS5p+3caTZFdPn+BCIEf348Btx0vtfffK+v/3pkUdMShHjRo8iNycdu93G99t3kJKazgUX/orPP/uK7dv2M2lCKdlpKWzftZvvq4dQxMHrH382L2nuOZtHnGExhY4LgRjRjwu+kSdc/9HL96546rFHWw+3kRwH6alG+notdHTD+RdMZsaMOezbV8m6tRuwWcIoJRACPGLIGTeW2x96dHb8jCVbR55lMY2OB4EY0Y8HvREo2/jp6/e99/Lzjzh6O3BZBpGKiD6zFJ9kZOlFv6LHPED1oSPU1zXT1eZErwK5SoA1GCGzdAI3/6F8ZsKss7aPQNNiKh0HAjGiHwd4I1G06r0X/7Dm/ZUP97fVo5OJKBmdR1NTI2KpFJFYysyZ89i79wBymYodW7dSkJ1Bd28vQYWa1KIxXHLz7bNT5pwTG9FHonOPQ6cY0Y8DvJEoenDVSw+s+/CdhwY7GtErJUyfUkZzSxP7Kg5jitdz6mln0NzcQU1N3fDLi4wfXUBrezu2EGjTs7nw+mWn5J5xeWwzbiQ69zh0ihH9OMAbiaKVq14q/3b1qget3S0YVFJuuvFa1q1bw7cbtjN7znT0hvgo0b/9dj8zpxSQnRSPubcHl1CCJjWTs6+8ZlH6gqVrR6JtMZ2OHYEY0Y8duxEpWbnybw99+8mqB+w9bZi0ciaMH8OApR+b3YFSo2PvvkqKiko5fKiWiN/P2LwcLEMWAnIVuvRszrz8mrNT55/3xYg0LqbUMSMQI/oxQzcyBfe/9dIfv/1k1f2O3nZMOgU+r5PO7i6S01JIzciiuroWuUKDy+UlLSGBRKWcgcEBnAIxyqQ0zrni+l/lLrkk9uTSyHTvMWsVI/oxQzcyBfe+8ddHvv1o1X22njbi9Uq6OltITE5EplbSZe5DqTagVGlxu3wIAwFyEuKwDA7iFklRJKZy7tU3XJG98OKVI9O6mFbHikCM6MeK3AiV2/vK849//eHbdw8T3aRXoNMr8fg8+EKhaAisKSGV1rZOhAIpAr+f/KR4hiyWKNGHR/Tzrl22POu0i14aoebF1DpGBGJEP0bgRqrYrhXP/emrD976/ZC5FaNOjsfvJEQYrdEQTTbh9viQyRTkZOWy4ZstnH/aDLo6uhl0+ZHo4rnohpvvGn3RdX8aqfbF9Do2BGJEPzbcRqxU5buvP73y5b/8tqO5htzcNKRKCYN2C2EhhCIh3C47aoUck05HyOsjUWdCFJZQV9PK6NKpTJ6/+N6ym3/7+Ig1MKbYMSEQI/oxwTZyhdb8+aHn3nv9pVvHFGWj1atobG/G4rASEoFIIkRICKNOg4Qw/Z1deIZgXFEefnsEj0/Mr3/3wENJF19SPnItjGl2LAjEiH4sqI1gmUMrX3z+uy9X36KSC+gf7CUoFuAK+AgIBTjc7mjeOKNOhzAcpquxgzgZZCWkYVAlIJLqOf38yx7JuOKa+0ewiTHVjgGBGNGPAbSRLLLlqXteaajee53L2k96Zho1Lc3Y/X484QhWlwd/IERyUjIysRhzUyN5cXoMMgUeW4D07NFkj5n09JR7HrhjJNsY0+3oEYgR/egxG7ESv71wmmJeQVFlb3NdfoJRg96oZ+veCvpdHryICCAmhASDIY6AL0BnXQ2zR+dSlJ7G4cpaggIZMxefs2/lp+umv1xRERixhsYUO2oEYkQ/ashGrkDT2ncWV3739Vd9LXWcu2QhVYeq2LZ3Px5EqONTEat09PbbcHv8CBATtA0yPtOEUSrGZXPT2WshY8w4LrvttisVE+e/PXItjWl2tAjEiH60iI3g8q0b3v/gjT8/sjTiGOSyC89FLBZx70N/pdsCMh2oDFp6+u3Y7GDUK0jQKhmfm0SSTkWSKQmL001lSwsPvfjiZ7qJC88dwabGVDtKBGJEP0rARnLxj5++50Dr3u3jUjQyBrvaKCkuQqzU8OHnX1NZM4RUBcGwAJcrglQsRC6G0oI0bl12LSq5kgGblY379iJMjDePOfOM4lmzLh0ayfbGdPvxCMSI/uOxGtElj+zbftqWT959b27xKKMq7KXlSDUfvPcepy85k6a2TjZtO0BEKEAmV6PTGOjp6kGrVVIyNp/bbrkRlVyBw2VnR3UluxvreeClF0sF0sLqEW10TLkfjUCM6D8aqpFd8KPXXrhx99ov/vLA8htkg22N1Fbu48MPPqJ/CM654BScniCWITu2IQcyiYx4g5HegT4MqXHcefcd2Pp6cLodfPLt1zT09/LAS38rScqYf3hkWx3T7sciECP6j0XqZ1Bux9svVqx7f+WEwfYWAm4nrS0u8keb8AbDHK6zIJNCvFHBQI+HsYUpSJQKarrbuOX2mynISqOx8QgffL6a+WedWTtn0cVlKRPPdP8MzI6p+CMQiBH9R4D0cykSqd76wp/vv2/5F599T0G6CqfHQ0gkwu4OMH7iRNZu2ocE0ArAEwGTErSZidQ395JigKYeOHNBKst+c+sfshbf9ejPxe6Ynj+MQIzoP4zRiCyx8qmnVPOnlS3RaKRjG2sqU4Rer8rZ31dobmou6e7oxNzThz8i5Pv9DSw+cwEZOaPIyc6iq6WFx597mcUTChiwWtjX3M+cOUUMtNaTYFCRkKjnultuWpmQU7DTJ1R5bE6pta6mPfLOc29vXlHxnW1EghFT6gcRiBH9ByEaeQW6tm1bumfnrj9a+zoLzO3V4HcgB3x2FyGPj1NPXcSG73ewZXcFtiAUj5/Idb9ejt/npb2pge/XryNJp44+6PD66m8oHZOMThAgPzMJv89GWCSk1+XDlJqPx6dk3dpdXHfFzZsuuuDSC7ULigZHHiIxjX4IgRjRfwihEfb3qq++uqvxcM0TVRX7SYlTkp0gwiCHsNc/fD2Nvu4BQgIp/XYfz6xegxjwi8Tc+rvfM2fObA7s3skTf/wjRZmp3HjjdZQ/9jBxeiVJCiEpBgXWwV4UajmapDS+29I4fBOGAedwTJ2Gh+598vAZy6+/QZAq2THCYImp8wMIxIj+M+oi9d9+e+6ubds+sfT0UrmvgkP793H9JXNZcupMlBIZXrePUDCC3eXn3U++YsueIzgiEJ+ewcIlZzF37lzqqqt45/VXmD1pItOmTeTaOx+kJE3J2Nx0spNNxBvVbNi4kZbOAP4QeHygkOtINGVxpL2F5bf/rvey5ddOFOSldf6MoDvpVY0R/WfSBZadeaby0vPP3f/FB6sLXFYrBEOE/E4sg63Em9TcctONJMXH09hQH00usX1PBdv37Ke9P8LZ55xG2cQp5GTn0FJXx7aNGwn7PFx99RVcftPvUSvhhqsvJD05kcPVB9m7Zw9VLT5S1TDohIx4FXFxqdTUtTBm4lTKn3jyGdMp03/3M4EupiYQI/rPpBuYd2y5aeuGDS/u3bodvVKFUauFSJCm1lp27qxk3uwSpk4uI+D34HS52LJtO9sOW0k1wugx4ygoLGHB/AXUHT5MT0cHgqCfM5Ys4rLrr48+yTS2JJvTT5nP/t17cNps9Habae4IkGISMjgUZtqMKdQ1tDJgdXL+hZfYlj/+2GRBanz9zwS+k17NGNF/Bl1gWVmZ5IZ7btvzxIN/HDe5tJSg24PbbicpIR4iIdZ+8yXhIOTnJTG2tAS5Us73O3bS2DaIJwy/uvwSJkycTHJSKps2fEdxYQFehx2Xx8kTzz2F1wPLrjyTcxcuYNfmDfR1m+npGWDXnhZMKXHUNA1SWFyIMS6R7q4ufG4XTz768CM511wXu7f+M+g/wyrGiP4zcFTE0lHy5tNPV3Y3NYrmT5vO9k2biDcYOHLoMJb+QQiHGejtQ6+TsOzG60hOSeHFV17hu4r26Gg9aWIBM+fMZ8q06ezftw8hYeJ0WkrHlXDJVZfR2Rvi45fvxiQX0dNYS231IRqbuxhyhahs8hAWQ2pOPmNKxzJg7qCx5iCzJo7Za5+xZ2p5OeGfAYQnvYoxov+busCuLz+52mG1qE69/LoXjreJSEfN7N6mhi0fvPkGDdVVlOTl0VJfT9gfIhIUEfD6aG3tRiaG226/mulLzmD9Z5/zzIvvMBiA0rE5TJo+i+ycXIRCAT3mLgSREKnpyTzz/FNo5AKeeeBORC4LJqmQppo61q7fSlO3g3YbeAQKTGnZjBqVi8/eS+uR/TzxwG/aX/t4dUH55lbv8do3LB9xRcbVbNsyvvj0uW/8FPXF6vh/EYgR/d/UI+rXf/bZV59/fva555x3W/aCM58/nma6tq8tCNoHqzZ+/ZW0p6UZx2A/g2YzNouHYAD6vJCuhEllJcyaPY0JC+bT19xM+aNPUN3sYDjKJTNZzay585g7dw5trS143E4SEgw8/uRfuOGq0xmbmUy2UYNqOPVUn4Wv1mzhm00deGXQ5QYfUFqYR6pJyf4dB3n03ovaP9u2+7iJfsOCBbpH731oxtNPPf3MxKlTmi544K7Fx4NVTPZfIxAj+r+pZ2x+8eFv9+7cdapWq2XK1BmPVW7c9/BVb755TKPfsjPLlMuWXnm4ofpA1oSifBoOVfHRqvdwu//xtrnZBkYxlI1Lo7S4kHHjSpErlezef4C/rviaxDQFk2fMZlzZRNLT0xmyDLB92/esW/Mts2flc/lFZ2PraidVr0MSCCJGQlvnIPuqm9i2vw6ZLgF9YjJZORlIBB5qq3dz+UVnNuTOmVQsmLjsmDLRXFhcrL7njjtuP/D9zutXv/dBhlAiZtbc2V11HS0lb1ZWWiOtrUmCrKyef5N7TrpqY0T/CV2+rKxM+XJFhfu1a8/WBIK+BrGAxL6+foQSGXklY3eOnTL9ilFnXd54LE0eeO+v7zRVVV6aGqdndG425vbWaJjr6q/WRZ9EHt5Jz8tK5OLzz0av1fxj0ywYZvf+KjZtq8UYr+C0hYtoqG+gqbGBSCiAXiNiycLJJBiUyARiNHIVyaYUvJ4Q7R39dPVY2Ft5BLU+jgWLFuIP+dh/YDd9fR1ceN6Stwpu//tVx2JLxNqT/Xr5H1et//SLqQNtnYwZlUfvQD8DViuP/fmJld39/ep3Pvpw3hnnXbBNIFfdfuUjjzQdSzsxmf9CIEb0n6A39Oxcc+3qVe/8SuBxZUwYnbe6MCtD8NrfXrwn4PNQUjKGHXv24ROIKZs5r7qxtn5m+Zrd9qNttmnN2zN91qEtXY11wuyURJQSEY3tbeypa8AfCpJk1BDxOjEopORnZ9LW3IJarWXchCl8/OmXfPr5TiRS8PtBrQCPC3IyYPqENNQKIclpeYSQIxBpaW0zU3XwCKnJqShlMiZMGIcpIY7KQ1U0drQjkMu47Mqr56kX3rj5aO24au5c+dIzT9n4xAP3T8s0mijLzaO9oZFAKMSQw0ZadjbecIiSsgmYrVbyxo7Zs2nN1pmxHHZHi3RsjX58iP2TdM++LfPefukvG+urD6IgSNhlZWJxEUcOVjC5rAxfwE9ELEOo0nGwsYXldz14ccYZl35wLEp0rV/1zK7NG37jHhogIyWJfrsVm1jQedYF5z2I26HZuv6rx63mTkXY5aIgN5eM1AxASkdnD/WNrezdU0E4FCYxPoGA18u8GaXEKaxUVFSiSUgmIDZQ1zZIXuFY5BI5HS3NiANu8rLTycpK40hjIxV1jVx32+8+fqfh3qXHsuMe6a6fddPSC7539feRodeTJFfScOgQKo0aqVKBJxAgPjWF4gkT2L6vguySYu81v/9DoSB7dNuxYBaT+QcCsRH9OHvCvg/fuuujN19+IuxxMr5wFN+v+YKBjiCLT8vH3NmBWCZjzMTJNHT3MuiPsGjpJa9MuebuG46l2eHR8L7fXP5pxc5tC22D/TiDXspOn3f13Ivve3O4vtCRVddtW/fNK3s2b+KUmbPJTsuir9dC/4CVzo5eIhEBAoS4XS5GFxSQbJQSstVgtQ9yoLEfS1DBgFfC7FMWO7My0h8LeVw1+SmGO99769XpIb+HPpuDUeOm9o6dedq0gqW3tByLDUe+WXnFK08//Zatu5M4qZSIzU5uegaWoSGCkTBSlYKxZWX4BUL2VR9CHZ8YufbXN082nXrBvmNpLyYTI/pP0gfaNq158Ov33i4fMnciCXpQEcDW04lcECYnOxOP3487DAKdEZdYgSo548trnnztrGNtfM+HLyZ1NDbtCAf82eo4HQsvv3CKQDduz3B9Xd+/lP792s8bElRK2fxZc+hp7aCxoZWAP4LRmMTOXXtRqdTMmzuX/t5epGE72aYg/YM9DAYVNA/4SMofT0J6TnnBucsfGq7z8Iu3jzN3t+2rO1Ij0piSQkt+df3ZxnmXfX2s+jesWXntpyvfeDUjzkDd/goKM7JQSqRUVFRQXDqGpNQUNEYjeysPYvf6kWmNXHnTzXM00xd/f6xtxuRiI/px94EDqz+44tN3Xn9L6HeTHqfj8J5tSMN+8jJSCQZ8KDRq2voHSSooxiGUkTlh8lPn3/7Q74+nYduh7ad9uOrddf5IwJJemj36rF/d2ztcX/OG5xLNdfWH3AO9pullE1m96gO6uvvo7bVQV+8hPVMVXQt3d3kZW5rGGadMJdMYQqWUcLDZjCwuHWNGnr+lq3f82ff+vWa4zs3lV8kHgq6DAwOD+UvOv/iRtFNvOK5ouIinZfYTV122BZcdS1cXLpsTuVSGx+OhuKQEi3UoejrgDQ1nxWkkIS3Tc9NfXiwW6DOPaQZxPDj/kmRjU/f/wZt3XH656qmVK13/UWT9h+t1tbUHnr35/t/fKxAIokc/kdZW/Yevrti9df2a/L6WBnr7nBQYIeQBqZRoVJkxzYQiOR2nRMmVt949q/jUM7cdbyeq+PzdC1My0lqTx8/Z+x91Rdz7Uz574s/1HXVHVLnp6ezfW0FSchpfr9nDry47H6VGz+qPP6G7Zyga9uoIwoxMOPvMqQREchIyc1HEJ9fv2LqmZNmK/2Ikl6YAACAASURBVHrAwVH92f21jc1z9xxsOnt5+YvO49H94LcrVRvefa3m05WbM7SKf2AkEoHFAnFxkJhkYPbcuYhkCnbtO8CEKTO21Clenf8f+wGRvj710uXLPatXrx4+WYz9fiQCMaL/C6AiFk/6ytdee/zbNesm/OWpPy8wTSjsjpJ6cFB71dXLGpctu+mC6Yvn/+dUMnDg0KRnnnzk9S/ff7948uhMQUa8ntz0ZOrqa2ju7CQhOxdDTh5uhWZj7oLzFy1dutT/I/1zVMU2vHD/dQe2bXglzagn7PMye9Yc6ptaee3Ndzht8dlo4xI4XFtHfWMDCxctZNO6L0lShak/3MtZ502ltbuLafPmmifOnTJGO/nm/0wwUV5eLmbzZso3bw4elUL/TeGWz56949Zrf/PnrHQVTe0utHopKpWKgN+P1eaivQdmTs1ixpxTui6+4YYrBLlTNkbxj0RUbz/38quTp8+5uWhyLAHG0fgiRvR/Qqutqsrw6L0Pbljz1RfjC7JzWLx44ab58+a+UVpaWrHyo4969+zeU3Pdjb++a9zC06IbYP/xK587V37jb29Krt6+7Zk1n354TkFOGqGQH38khDE9ndqePm594NGzkqYt+vJoHPRjy5q3fFpUX3lg65sv/zVu/sxpTJ4wHpfLzddrvsUQn8iEKdP587PPc+rCRThcLuJMcezZtoWrLzyLF559HrkSlBopWqOW62666R2LpeeasmUrjikY5od0/qz8Kn1PS2Nja1NznNMvwO50YzToqKpqRaWEadOnVp6/9Nz31n+3452bX/s8+pEd/u3+9P2z3139zeunLT591JJLYznnfwjn//vvMaL/E1qb31n1+9/cuOxP4qCHSWNHU1tThVwuJjsv15+WmdO7c19l6o033/bCGbfdfds/Az249ourdm749rHN675M9joGmTtvOkNOC0GxEJdAzBkXX/aH0Wfe9JMnXRxc9+Fkr8+x6otPPs6tqqzg9NMWkJGWhsPpZM++fajUWgpGF/PoY39BJIb7778fvd7AUF8f3335OQa1km3bKjAYYfa8GbSbO5kyZ87WqXMXPKFJGr1dkDvxJ80VV/3207e8ueKl50QRBOGwBLfHTW9fOzKJFKMumTPPXvL3nZ9svq388OH/Z+bz7C1LP9qxp3HG6t37k/8De3ft+pTWtobJFdXN6y+/46n/XGYdDQlOhrIxov+Tl6+ad8rWnsa6mSkGFR5bHyG/A583yOx5U2nt7EZjTCIpLXu35dUPppfzXze3mj798oFX/vr0Q+kJGvIzE/lu7ScsOGUGcpWYupYmeuwupsxfdHDBqb+eLCgu/kmm7msffTR5/Oj0683dzXdWV1WrnC4HzS3NjB1XikajJjs7m5ojtYTCkWjgzuOPP0lLq5Pbbr2SUaPysA1aSNAOT/M9bNywlpaWOqbPnIzVZaNzoB+bL0BidkGXLiltd2pmfq8/JDLmF5VUvvLpmqdfXnFso33jRyunr3739XUDPe1qmVAAgQg93V3ojEpyR+UTCivxhwIERZYjU2bMOHP+71f8Z1TcI5fO2lFd1TXu/IsuWZE3KstSXb0z6dC+jWcdqmlJLZs1veKCK28sH3v6FV+dDMQ9WhtjRP8nxB5btrxm29qvihT4yU6Np6O1ju5uH2csnsCe/ZXEp2YyddZ8+9UPP5YvUCdGd7tb1+0rfPrR+6sT9WKxtaeBRfPKaGs8QF9PE4lJRowJCVicIdp6XMw9/dL7597xyCNH66jh8k/dcYfqVwtn5aekZEzYvm7dOQcP7Jva3lRnKswfRTAYICExnpbW1mjSx7S0VJQqFatXf4Tb42XmzFk0NDRhjItn+vSZ9PX20VzfyLTxE2lraqCzswmXy8LUaWWY+3uoOHQQkUrNgMuHKwgiuRaXN4hSqSI7M7tm0qSyvVnJqRszE+MPvfPq6203v/3p4HAI8CMv/H3S2o+37Lv8qTv+v9G17uNV57z3+t9ebTpyMC49yUiiTo2rt4eAz01ccgIqQyIhsZ7m7h60SVoWn3v+s2Muvv230Wn78+XaDbs217TUtaVOHD+Ovt52WhpqsPR7yBoVT0PXIG6Bkj/97fVlk5YsXXEs+P6SZWJE/yfv/vb8i7du/3bNzKKsFJIMSprqq3HY/UT+MfjgDoBKK+G7zTvmCsZM2jIs7q9uvmbZlb96LeKxUFaUSXq8AnNLNUP97WhUEhJTUnB6I7j8UhTaTC656tZff7Xl8Hs0VziX/sDu8YdPlGecc9aiUyv37JosCPrmRny+fIdlgIo9e9Co1FRV1RAMhNDqNLhcTrQ6LRmZ6TQ3N3P9Ddfz17++QGJSCkuWnEkoFEEqU2C3OxiyWMlMy0AtkbLj+81s2rSW3h4Pl18+n6KSQtp7umjq6mL3wUMkZ+bg8ARQqDWIhGLM3V1EgkFUUimjUtPRKXXmiVNnHhy0e9Vfr984My0z/8hpixc/6XMH1ldXH5RectH5Y3Zt/e7ab7/65GynxUxynBpB0BONupP5nKQmJ+AXinGFRARlemxBAfZggNTs/O23vfz+zGGMO9atHPW35547nKTXSsWRAElxWir37aWxvg+lRoItKKLL7uOG3/3hg6vKH774l0zaY7EtRvR/Qu3Nhx577fnHH72mNC+TsMfGUH8XPTbQSSExVYnbH2bStFmcf9Fl5QUXXhkNKtnyyjN3ffjWO08Y5XL6mpuYUlJE0G4h7LUzNNCNXq+JBs5YHG68ITETp8+jpaOvffop89at+nrz8uE47tbNb+ozi8oy+g43ZIVCkYlSqbTo0KFDBdaB/ozaw9W69OR4Rufl0NpwBEHIz/atmykpHodAomfI6ua77zag06kpLilGIhUjkUqYMGECO3buwu8PcsopC5ArVNhsDpwuNxKJFJ/bg0ln4M1XX6amo59F00Zx7tmL2HdgL0ca67C63XT0+SibOobewSFkCgVqpZKG+jpEkTBZqWkIAxE8bj8eXxinL4TF4cUbEJCQlEZWTs6gTqORDfR2qQfM7ciFQRqPdJASD2r5PzBN1kjIzsigz+ZFk5iCxRfEFZHQ3u8gJSt34NKrrihIP32pJXL4+/kP333XhoZDeyktzOXQgToGe2DCmDgEYiWHW80oE9KZcca5O5Y9+8yMYyHDL1kmRvR/8m73vn2Ff7zjrs99lr78+upqjNrhsNEIWdkp2JxORhUU09DcNtyxfW+vfPdUxYxTtu5967nbdm35/i+NVYfwDwyRaYrDpJJi7elkfGkhBr2ajq4OwgiRqfXUNrVHc68FxAIuvPaSI0Nep8/p8sV1tJvTh4+XBgasZGbm0NjQQGpKUnTESzBqGF2QjV4lpae7jTdeW0EoJMTmlGCx+ZDLZbQO+EgzCFi69EIcTgc2uw2rzY7T6eKyS69AJlewYcMm1BodxcUlfP7ZpySZ4jh0cD9DAxZys00U5mfR2taE2+/D3O+m3w52N2gNoFSB0w55OXrOPXMx/T29mDt6SUhIprO7j55+G2KFloamdur7h4iXy9GolSQnmNCrZIR9TvrNrQz2R1gwOxtBwI1KHMZkNFHf3E1Kdg72oAtVXCI9A0EUeoPttufKCwUJk3u+f/r+655/5qlXIgEPVgskxRF9dUYhEBNGgtyYzP7GNsZMn9/kJlDy5ubNx3Ql+JdK9hjR/4Vnt/z9jbzvvvx41c5N6yeOLRmFSiFi/PhSOro6o3nOG5vbqayq494HHnh74b1/vDJSW3nVk3ff/Ya9z0yCSo7f2kdOipGu5iOUFo9Co1bQ2taB0x3EH5SSkp4fvS22de9OarsOY0qJj75yOjjkJDU9F4FASlNTK1arDaEQFi1cwOwZk0jPz8TZ3RyNxgn4nHzxxVqSUktoaOpiy5ZtiMWQlJxAfEI8BQUFDAwMMGnKZA4dOkxmRnZ02t7d3UNCYhIJCUm89OILZGYks3P7LlITVIwbU0R2ZgoNDbXU1NbTOwDdVpBKIDlVjFKhoGDUKGQiAWq5lCNHjpCSmoneEI/HF6J/0I7N5aPT3B+NyAuEICMtGYVMQn1TOzoJ0aeaJQI4a/H06EesvqGeSERITU0TeqMWqTJAckoqoZCOIZvNduHlpxVmXfXnno9uufS9N99edfGlV56P1Wajrq6dOK2R1sOHCA5nxJVqsEfETJy/sPr+t16dLBAIYkT/v/p2jOj/zSe86p130l559plKQq64gM9BQ303Wh34AsNcF6EzxDP3lNMPXLfirQnb//L0fWs//fgRYXTd6UQh8JORpEEQdGIyKAn4vajUOjo6B5DI49BokxFKtPRZLWzevZ7JMyfT2NSO2xNCItfS3tGDbPhueEoqHR1tRCJ+LrvkAooKMhELfaiVIoT4MWTl4e52oVQaOHz4EDa7HYEwwtZtW7FareTm5hIMh9Bqdeh1RiRSGUKhmI7ObhQKFQP9PdTWHYx+NM5ZvBC/24lYGEEpl9Pc0o7V7sZid+HyBdHqjLidLsYNh6n29UDQz5DNit0boLC4lIKiEry+EFWH62loaqN/cAjrkA1fCOL1KmQSAR6HE0EYFi6YzKSJ4+ns6qKzry/6UTB39pOQoEOhcuNxuUlLHoNAiGf5fcszv1r5oqumXdy6fvPueJsXjAkCrPYIQS8kqKCwsIDmnkEGvWFeXrX6luLTTznu9F2/tJE9RvT/xqPPXnbdq59/tOraoNfN1IlF9PV2IpGKGJWXz8DgEEKRjIKi4r69VY1pf3/txRkP3/6bTSGPA2HAjVzoJ14vxWSQYzKpSU9PpW/QwpG6FlSaJMRSLdU1LbR1dCGURwgLQCbXgFAWTfZQUlqGWKrA7fVit9twOYfo7+ugZHQO8+ZOISsjkcGBbqbPO4Uda79noM/CmDFjSElJxmqzMmS1sGPHdtZv2I9/+MMk+sc99JLiBNra++jq+8fIqtGAWALXX7eE9KTE6LVUu8VCTlYuR2obOVLbgkCiIjM7H6FQisvpIuj1oFUqMLe1otJr6XU4EMmVjC4ew76KgxyqaY6u5ZOT0+jo7MLucJM/KoukhDimTJxAV0cLDbU1uF0OZEoFfcM56oUSwkER5j47owvEhIJB7BYh99x3z7uf3PHoFb/96rncZ5774PC673ZIckenMmS309zhQKeSo1MKGLJ7yBxdEL7s+uXPnn3TrXf80kj6U9gTI/q/QHHtsy8nr1zxan3DkQp1ol7FrOll9Pd2kpKSyLhx4+k292C1O4YP0R03r1iR+dr1NwjEUmkzgaCu7lAVEb+bpHgtxUU55OSksGbdV4ikEnzBEMb4VHwhIbv3VjFlynSUSjU9vQN8+91+5EoB8ckZpGXk4A2E6OzqJjsni23bNpGYqCPod5CeZuKyS87nwP5dCEIhmg43RJ9imjVrJkajAZMpDqfbiV6vo6+/n1179tDU1EwgEEEiFuP1BRGJRPT0hAhH4JLLJuP12Egw6Ek0mlDJlfSa+9m4cTsSqQadIYUxYydh7hkgEgqjUykJeNxU7N7JlJnTWb9rB02dlqidbo+fQYsdvz+MTh8X3RsYDm1Vq9VEwkHSU5LxeZzR5JQu1/CmYDA64seZ5Jh7vMjl4PSCWgNGQ4L32htuKJn/h0eavDs/XvDQA39dbxlyYLF1k5aRhm3Ihz8YwO4exDzYz0NPPH3HGct++/RPQYpfYh0xov8Lr274+4eprz7/1BFbT6cmM8XAzKkTaG2upbe3C7/fF107jxs/gSlTy1wGvaJg3G+f6Wpd8fD7K99cdZE4IsHrcGPQqvF47DQ2NUdHbJsDcgsFxCWa8IWCjCooQK9LJMGQid3q46NPP0ejN4FYRk1tA1KFElNCAn39vag1ctrb21ApIDXZQG5OGiqFGJ/TzuisbHq7OjlwoJasrAQMRgMTysYjFosIhcO4PB78vgDt7Z10dnbRbR7A44GystEolGJy85LweuxkpqZiH7QiDAnoNQ+wc1clCJWEkVM2cWZ0s204aUVediapifG8/87bDNidqJL0tPZYozqFIwK6zX04nT6MhrjoR8ztdqPT6QgGg1gGB3DYnFhDoBx+FBJIlMG4cdl099tpaBskIod2F7zx0t8fnnXTjQ8Mu2fvu6/c8NQTL74c9PnQqSLkZqaQlZrJd5s34ZcL2VzRzDMvPP7sRTffEz1zj/3+fwRiRP8XvaK8vFxo23Jgy4GdW2d6vBZS9SpEAj8+byC6OebzDU97BUwoG+vKGZVWsPTvX3X1v/tU2febd+3YsWWXtKO1k7zcDDRqOUnJRr7buAtvAJJSISElLkr89s5BREIhpQWTSEvNwWJzoNLo6BkYpKLyIGK5Ar1RT2d3J3bbIEJRGNtQBIMOMjP0SMVw6pxZ5KWm4Byy8MEHq5HKRSgUcqbPmI5ILEShUKBSa2hoaCQ7K5d9+/bjcntRKFXROPjEpDhk8iDBgIfcjCxcNgceh4eaQ/VYbT60+kScHnB5w2Rk5pCVlY1jaIBecydHqquiMQUuIUjVAgoLi3A63HR0mqMENxpM0f0Ay+BQ9A58KBSirr4purEnk0lJTErEbbeQbJARF2dEojbQY3PT1jvgf/6Vt682zT991X+45uCXXz/450cfL6+rqsSoEiIOehmTnwdSEc2WfirqzSRnJ1u2Hq49XSDRxRJU/Is+HSP6f/P5b/ho42n33L78C/w2WWdfN/EKop1++HVShQzcPpgzp9Rzx733FihOv7hjuBrXZ2/d+8hDDz3aZ24nPk7NhAnFhENeGhprCQRD0XV9KCTG640wZPVARITX6SQnJ4fiMaVIFQqCAogIBdQ2NrBh015mzx6Lw2nFaNRRc6iKoA/OPms+iQlxtNTXIQ74MXd00NHhom8QrrtmWnTXXalSUN/QgEgkxh8I4nJ5EAklhMJQW1tHSkoqff3DpBQiEQvQKdUEfQHUcjVWqxO5wkC/xYk3KGRvTTcGlSC6NEhJNiEWhvE4hmjrGkSsFaE3xUc/Am6Xh/7+QbQaPS6nm/6+QSQSWbSt4Si9bdu2Y3GFUUpg9Og89BoFQ+YWTCYDDn+QbouTxMzRoWuW33pu4UWX/Ofln8Nfrr/7wT/c8fjBgwej3kqTwFAATpmYh18m4ZvtNTiAJ5969E9X33HfXbERPTaiH1UfKF+09NDh/TuKBUEXC0+djc9jp76uhr6+XgYsMHtOafDOP5TPkpx63q7his2r/v7sS8//5faWxlrsVlDKoTBfzYJT5kU7vs8XYn/FYSoO9pOXmYDH7aWoMJfm5kaUahX9lkEiYsgrKiB/dCERYYRzr7+O3sPVfPLxanrNXUhFoui5/mkLFiATCfnqk0/RqlTRtfn+AwdRKqVYrX5kCjDFG5DLFZjNPdGzc6/XTyAQxO8PEQqFkckl+Lw+5BJQyeU4rV5EAjDoDYhlGjrMAwzY3KRkZKLUaKiqPoRBLyUlyYhEGMTr82Jx+9AajMNhschkCtrbO/B5/HR3mqNt+LwhEhIS0Oh0VB5soH94TS6CzOzk6Pl6f3c7iUkmxEo5EbGCvZVNTJo5p9FvsY4p37zZG3H4Ch+48uoVb3+yalZxqgFz1xAKiH4slCoxgUgYXVISrX1DXLX81ldvfOTJ64/KySdJ4diI/t84unxuuTiryFu1fePXRT7nINnp8aiVEtwuW5RoYrEYtVGLSCfvj0hEB8rGTuo6VFlz8bYN2xSDPVbiDUqMWjU5GSkEfC4S443RTCrDRGtsaKG+zkxWZgId7X3RUVarFxIRRRANb4eLBSxYuIDScWNwuZ0UTiwDu43HH30Mo15HTlY29bV1eF0eEuISsFqsqNTK6LTdah0iNS2Nru4uZsycQW9vHzqdnkOHa5gwYSIqpYaBQUv0A7Bx40ZOmT+PfXv3UJCTi0Iqo7OtA58/RO+glcnTZ3HwSAMtnR24/V4ys9MIBhy4HAO0NA4RHw+9ln8E0iTGm9Br9dF9gFAghM3mJzHeQFfXEC430Vtzwx+f5NRUCgqLGBgYjF6XDYYFOFw2evt6kEiFhAIKjCYDS86d80ZaWoa3/MG/XpaTm6/xhQY4UNkeTWzZ2z+ERAwmgxqPdYj8olE0dPUx/+zzP7v79TfOPUm4e1Rmxoj+P8D1wV0PfVmzd9sSa08rzcMbZKLhYzBITY2PpjsadFjp6O8kPimJns4+HEMubAN2tAoNPpeL5HgTifH66KMKNYcr8XpdxMeb8Ljd0fj04XxuHjeUlubS0tZMU1+EtASQqWDazKkEwwH8QT9KpQKfxxs9djLo9PT29JCXm4dEJCXemMD2bTuiZ+YyuTT65FI4HKa1tZXZc+YwPN0djoIbHmnjExLp7OzG7w8QHx9PXX1j9Jmm/fv2M3v6dFpbmjlyuIbS0nHs3lfBpGkzaOvqpqqmhpT0VC69/GJ27txMSlIcHtfwcsLI4SNNWG1OLBYL4WAI65AVvc5AX+8QcqmI/v4Q8SYp2bmj0Gh1DA6H0sqVNDU1IZarMCSm0tLRSl5+Oi1NLTQ3DxEZflkmYziddYiMJEN0B98THEIokTIwGCZ6tdU/fMZvIc+kIS9/FBt2HGDJRUs3lH/w4YKjYsBJUjhG9P/B0ZXvffCHg5vWPFy/dwcDHU3RiLCQEDzBcHR4EkkUFOTkEw5GaG9ri6ZQ9jidOJ1+DFoRfl+IJYvnMiovG5fLTvXhKuoaGhhTWhLdibZabIgFUgrzC1m3fi1W+xBqjQpzr5PsXAPxCXHkFeTh8f4jP/zwjn9313DsvJ6hISuN9Y1oFdooQdRqVXSt393djUajYWhoCJvNFg2cMRgMuKK738MjbicymTz6MdAb4xkYGg6VdZKclIjH5SIQ9BEI+ElISIxmZpXIpNHde4VCSVFRId98vZVx4zJpaWpj5qxpVNfWMWPWrGh7ixct4ssvv0SjVtPd2UWv2YwnujcgJj09A6Vchbm7J7pkCYcjdPb1I9ZoMSTEU1RcSPWhGvZWtWDUSlGoZdHrtRHkFJeUsnffLoxxJrQ6E5WVVahUiuhZ/Izpk5CrlOzYV0F+6bgDr27aNuEk4e5RmRkj+v8AV8V7795T8/23jw001CDxuYjTaRh0OKhuaMJs80XPpaVBMYnGeFxOezQZpFAQik4rlQopfX0u0tJU6AxaRuXn4vX7ohtsJaVZZGVn01DfiFEbh81qo6fXTCgcoLS0hOKSIgJBP16fm6zsLOob6lBrNNHz8JqaGmQyGT5/AKlYSsgXwOcOYDLp//HxsFpJTEyMHmsNE7yyspoLLzyPuro6srKyqKysZPr06axevZrE5HTSMvPpNPcSCYWob6hFrVYil0kIh0NIJeIo6Yd/Oo2O/fu7GTVKGz0btwxYMPf6SM0x0tZpQTG8cI4MR6nlRiPrJowfH42ksw0NB/y46Oroiq7dhQIRXZ3maKbxknHj8AoieMNhBoesWKz26H/Du/zD0YdhgZABTyB6nXX4Ys7wLEQqkWC326Mbg8MYjSoYhVAqYcfefZhS0w+t3r1/rEAwHH8X+/3fCMSI/j/0h8a1X5+94f03P8XSJxhsa6KjrROnD+Q6CRGFKpqQIkFjoKe9gwEvpOlE0ZRIbpcdiViIWCSMjrTdPYP0WcGgZTisk4yspOj01OPxYjKZoiP0lCmTMBh1DA0N4nY76eruYGCgH4tlIBrpNjwCpqWlIRFLcLs9iMSS6BLAoNVGyT38xpvP5xvOqxYd2Yezqo4aNYrNmzdz+umnR//mdDqjEXR79+6Njvrrv9vEvPkLKSwsYeXbb0VnDJmZ6djtQ8yaOZ09e/ZEdUhLTYtu2pnNZozGOPxeP21t7TjcoE/S4/b7kcvlqFVKWpqHZwxgt4PJKGH8+DJGF46ObgQ21DXicnqwWu10dnTj8vpIyU6lp78PpyeAUqWkuc+NaPhBx5J8mlrakCmUWIasiCVihEJRdDagVMpRyOU43E6S01JISk+j4mAVeSWlNf7E1NJY4sjYrvtRfeYH16zRvvvWi3WHt21JGuh0kJYoRGOIw2wZIiSRkZuXh04qI+Tz0tbaTHubA7EQ0tMUGA16fF4PpjgTHq+PQcsgcab4KNMlMhlanZ6p06YilAiwO2y0tDRFz7472ltpb28lMyMtOqrqtOroCDo8EpeWDmeO0dLZ3hk9t+7q6oxeYmlpaY6u0Yen467hfHBxcTgcjuiDisP/3r17N3PmzImOhMNn68Mfl+ER3tzdh9sVZO7c+dERfV/F/2HvvaPkvMt78c/03vvM7s72rpVWK9mWVS1ZLmBwwDYQAsnNhZRLgAOBEK6TcJ3kJhdIJYEkEJJQE2LANhgbbNmymtW1u9rV9j69997ee55nIb9cfhAMf6Kdc3zGXs+Wmfd9vk/7lGtIJGLo6GjDnt1jDL996qmn8Ou/9mv8c4L+ACYnpzAxsY9L8KXVNSTLFVSbAlm0w+Nx8IGiVqsRj8f5cEqlGsjlgc4ONSYm7oDD7mZyTTgYwbUb17C4GYNKDlRqgNOtg8lsQzqbh1ylgc5gwur6BgSI0BIEbmEKpSq7jkhFQFkAbDYDdCYT0oUSvH19V7569tW7fqqLfJu8eCej/xcXeumbXz34xAfee07TqIgVrTqsJhMsdgfy1Rri+QLkCjlcViNC/k00alVo1Gruc4uFCjo73Dh08CCy2Rx8mz5EY3EYDCY43B48/Atv5iB44aUXMLd0EyqNgpFvhEk36DUMKOnr7eEJeyIeg9Pp5FJZpVShXq9DJIiwd+8E5FSyXr2AublZHDlyBB6PB9FolIOSglosFmPPnj08XacHle4UgPfeey9n61ZThFQiD7lUyQ6s62srmJ6e4tbBZNRzhvf5fPC2d8DtdiMYCGJrKwC1Ss1/0+TMLKL5Arr7BxCORLhlWF1bRblSYe47BXS5XEW9ISCXL2IjQFg44P7jd2L32Dii0TBCwQ28eG4GPe167B7fi3gyw5m+BQnqjRamZ+exd2IvVyP0cxv1OgKB/vSPkgAAIABJREFUMEiFivSe6SeqdGo0RWI89kvv+Objf/cPj94msftTvc2dQP8vPq7L//TXv/9nH/3dPxbyVXQ6dLjnyBHIlCp876WXkSiUcOz4UbTqRbQaFYgFAclEnMUc5FIp2x5BEKDVaCGXydHd1Yu7Dx5CNJbEzdlZLCwsQiIXQ22Qoa3DCYfDjgvnzyGXzTOclBre0aEhKORyZnP19/ZjfW2de97urm5kMzmotSoodQq8dPoUZ3Eq1akkp6BIJpPY2NjA/v37OYN/4xvf4PL6vvvu4+AdHBzE+bOvYqB3FDeuTaLT28HVwfXrV6FSKWDQ6yAI5DbTibNnz6Kvrx9t7jasr29gfn5h+3eZzJheXObn+cUFHDx4EEYTAW1S8PkDmF9chUgkgUqrhwAxIJajUqljczMBs1mL+06eQCzkRyad5P9PVF5iyilVauRLFbQTWq9cRd/AAGZmZ1GpVPjAyaTT/B7TuRLkOhXylQrkGg0+9NHHf/udH338r36qCLhNXrwT6P/Fhf7ih9/15D/++T89dueQA3fs2oXB/n4Wj3j16jVshsLo6PKimE9hYW4OCpkYbW4nrBYTCJOdTafgdjq5d37jQ2/gafkLL57iNReV8IRWs9iNEMubqDVKGB4aQCgYQK1aQW9vD5KxGGRSCfp7erGytAKn3YlYJMbEkrFde3h3ni3ksGvfGKZnb2Jubo6DnIKN+nPK6CskXOHxcHBQ6U/yUg8++CD38VTmL8wvot3dhVdePoN3veu/I5/P4jvPPQunw8Y9+C+/8xcRiYSRy2Zhtdh4En/h/AXYbQ4ONIvdjs1wGL5QmIUoaS/+tre/HV/+6lfgbu9AOJrApi8Is82BQDCKlbUk5AraqUuZ0ELl95EDE6C63+FyIxKN4+r1Kah1BrR7u1CpN/hr5C7j84dRpWFfVxvcLjcfZP5QCMVmA4VqHX/yiU9+9E0f+p0/F4lEO8YOP+Ke3gn0HxPolz7/l+Yv/uNnrmb9gZ5+jwf9Xi8GevsBsQTnLl7iQB8YGsTW1jri0QiUchkqZcrugE4tgk6jxMjgAI4cPoQrVy7j+rXrUChk3L96OzsZNVaplbDvzjHML8xAq1HB43EjGY8zBp4OiVwmA5VCiUqpgnq1AbvFhnwuz/tzp8OFa5OTUBk1sLkcmJyc5JL9+PHjXL5TIFPA0zP1+FSyB4NBnrjTUG14eBjPPfdd7Bnbh1AwjI6Odh5yraws8d9JBJRdu0ZQyOf45xJJxelw8gFAijDXr99gnzSr04lrN67DYDQy+u3QkSO4dOUKu6I63G146pln0e7thsPdjtX1LdycWYVGq2Sknm8jikoRlOvR6dXj3vseQCKdxfMvnEK9KUCmVLOwZbnSRGd3O68LxRDxoRKJRBBLJhEt1TGxd7T51W/9u13UPpK6TRL0T/02dwL9R3xkN7/8Zc3M4rlTl1966UA1mYLTYMSeoRHs3rUbvkAAl69dx8WrCzCa5KhU6xgZGcH66jJiyRq6PQoIzSre/avvQKWYw/Vrl9Fq1tBq1WAyGZg+ajDoodFqeKJeKefR3uFGqVTkdZZWo+Fhk1Ih576ctM6tJgsS8SQUchUKuQKDbTraOxFNJBDLpOHwuDE7O8uHCIFYfsAY29ra4oqCMjh9ze/3w+v18lSeyvpCoQS5koZ9WkjE21j2+flb0Ou1yKRT6O3tRrlU5AEekWC22xAFr8bmb83DbDGjr78PN29O8zrMarPD094GndGIYCSCar2JKzcmIZYqMDQ6hlg8jWQ6x1DYTBbo7tJD1CRcfxZ6DWAwanDsxEkEI3E88+KrUEmAUpP83CX8HgqVFvflw91tzL2/MT2NPK0XW8D5Kxc+bNx3aIem+mOOgJ1A/xEfTPjyt//HVz/7d3+najWRj8ShgBhGtQ5upxuzt+awvrmJWCIHQQzkiwD5FGnlgEgAmnXg4Yf248H7juHUC9/B6soCLCYt2tqojFeh1Wqg2WxAo1XBabdzia+hQCoXoZDLeNhWq1Q4YIkW2my0oCHCCSm9amn9lsXayjo8bR0oVWvIFEowWiy8YqPMSyU17ZtpWPbqq6/yM+3TiSZKGZ128PyzCQSj1iBXqCCeTEJoNZmZR/RWyujlUoFXg4TKo56YiCkmA0FaCbBDmPMQr/esZhMfUlKZBJVqFXanA5l8HqsbG7jn+HFcvTEJhUoDq8OFQrHCriw+fxCZDOncSSGVKBEJF5Asbk/STz5wN2wON0/0n78wBS2xBcmNFoDZoEQmW4HNqsPY2C5Mz9xEMltE90AXJAolHv/D/31y+KFHXvqp091t8A07gf5DF1nYPKN8+cUz1y++8PzISFcX1m4tQC1VIkP4aokc0zfnWAvN6bKgVGkgna9ALJEhni2g26lDt9eNbq+Tdd0CvlXWmxOhCofdDLVKBpNZx8GeTCXQ09XF/O96tQalitRorMiSPBMBQshxECIkEimYzVY0mi2EghHIZEqUS1W0t3sxc2sBRosN4UiMV2m0jydoKQ3dqF+fmZnhoZtcTuCdGB8i9HXC6dOjWmugVKujWCrD29mBeCwCuVzKqz4KfJGI1ldWDvShoWFIJTJEI1HYbHZsbW7xgTTc14+11RUOdoVKgf6BAT60FpeXMLF/P25MTcHucEEklUIqUyCZyrAKLQFgCFNfLguQKbRY3wiyEKXDJkdHVw96+gfw9LeeRSzf5L06sdOIDNNoMi4H3nYrQqEEOrsdcLa1YT0QxMCuPSuusf5973/ib3K3Qez+VG9xJ9B/6OPyX/vO6Pnnn5qyKGTSuWvXUUrloJapcealm+zLQuQMt8fMAUCDppog5QwmEloYG+nDhz7wHvzZJ/4YRp0cg31e2Cw6Vm0VmhVUKgUMDvayLPPMzE047A44LdurM73BsJ0NM2nOjEq1GvlCCfkCwVJbcLnbIRJTgEpw8dIVdHX3Mt9bqzUxBZXKdtqXU7lOABnK6tevX+dMTgFOfTuV7TQtp0AXiUQIhsO4NjnNdjMDA32IRcPQ63WoVcvo7etGR3s7pqemIJPJYDaZEIlEodXooVFrGHRjt9rgstixsrQMmUyKDm8b77oz2TRn+BYErjDaOtoZyUdYe+rxK9Uaw3FFEgUKpRZ0Bivr2M0triKa3a6QTh7fD5lcyeU5ad4ROYcENGi7UCoXkcmU2YnVbFLCYDbCF4lBb3PgM//0hePOg/e/8lNFwW3w4p1A/6GLXJ5/+fDXv/S5cyjnoWgB5148g0N3HcGFc5cR9GdQbwBGnQjt7W1QajSIZLLwBcKw2/R44mOP4+zLLyCTjCAa3MC99xyEzaxHKZ9mcQe/fwPthORy2rG0tAiL2QqXvY3VXxSUhQ061BsNqEh6SQREYgnYnC6UKjVeN12+egNanZHZbjabAzdvzkCpUDPwRaXapqcScMVsliOVqvFenspxQQBIms1q3f5vsiimIEmlgZ4eyrJV/no+t/11Geko035aRZnTzP0xYQTosHC7PAzaoYB12V1od3YgEUtgc3OdB3q5PGHs07yLJ+DPdisgR6lSRndXF3wU6JUqT/AVKh10RgcaggSZHPnE3UA6V0Qo0UCbx4ATJ09i0+fH6vo6ZFI5Vzh0QJXLJHCRhMOmgN2q43WgVKPD8pYfH/s/n/yDfb/0Wz+TE87Pc7zvBPoPXd3lF/5598yl09NGuQS+5VVcOnsJb3/LOxENpzA7M4+FuTWuHXt63Bjdswu+WASLq4t433vfg0Q0jPOvnILDYoBKRrLGLZZQBg3jGlXWSiPeOBFIQqEgRJBg9+59WFvfZOJIvdVEuVpBi7JtNIpwLIaxvRO4dPU6Ysk8SoQec9mQL5ZhMlmY8kpR73a6uOdeXl5mmWeavNN/U1AsLi6yuguBZ2gwV6vVOMsTLp7eRyQcQ6Vc5p059eOtZh0qtYI58rS3btRr2FhLQKcFSiWgVNwWmyRhyUoJEDWAro5ORGNh7N8/gb6+bvgDmxChiZXlBfT0dCEcDqJer6K9rQ2FfJ5/v1argwAJnG09qLdEUGt0OHP+ArdF4Vgc/lAJBw+Psxb9k6cuokMv44qEWpNiSYBKCVhMavR2OjA2NoKr0zOYXvThf3zwA3/76BN//f6f56D9Wd7bTqD/cI8u+FXPf+KJJxvZ1EPldBaLt5bR3z0MkSBHIp7B4vwiT8QpAzZFDUh0MozsGUWHx43zZ08jFQvj/uNHoZJKUMgk0dXhQSGbQT6bRrNe50GYyWjktVU6ncfEHQdwa36RpZNT2SxyhQLy5RIihFjTyKA1mjA0thsTd96FaoNUbqqMOrPYHBCLRHBSL089d6OBZq0KiUqNai7HfHRiqdHwjfDqxD6jwKegpuqBBoL1ah1mvRmN+vaAsFarMDnHYNCBDBt1Wg0Ddvw+H7+WxB5pGEcTe4+nDYVsFatLRFZpIBRNQikHjAYFpBIB7W1OuN12Dvj1tWWYDAaolAqG9UollOWpbK/C5mxHrlhmcMzNW3MQRFJkC0VMTq9Ba5DD7WnH5uYWypUGnE4bIpE40jVgV5cDdosO4kaOZx9bEZK21eITn/mHX7Eff+uXfpZg+Hn+np1A/xFXtz75jX3fe+apa7l4AmdOn2NQyb6Ju1Eq1PC1f3uSA0MmkaBQruHgkSG8/ZcexdNPPYl8NgGpqIFDd+3H2PAQFm7dQpvLzT14MpHkVRnxxSngVGolCsUyqk0RbkzPIpFKs2a8wayD1elCW1cnTtz/AFR6IyCVQ+50AjIFmtkCs7oaLYH/hnwqCaNWywHEe/NmAxKRCK1mExXChufzSKdTPKwjvjgN+iib0rpNaLUgFUQ8eKNde7VaYbVWKrXpe6nvpsqADiYSiqB+gibuU1NTLB3lcrQhGkrj7z/zOV4V0t+Qz2UYn18k5Foa2D/h4UpmZGgI+VyWKwYaFlL1QOScNgrw2Vsc0DQcNFvsaApiTM3cwupaDCqNlD3dn/veC0gVarCatYikCtizawC97S7IahkU82koDGY05Kp47/DePb/4yU//h6f6z3Pw/jTvbSfQf8Sn9djIiPzxj7zzpYvnXjm8ML+AbLaIvXvvRCyWwdnTFyGX0mrMhUw8hP/1kd/A8txl+P3L6O1zs3yUVNrC8OAg0zItZhcWF9Z4jUSiDy6PkxVUVteW8OLpKUiV25ZHCqUYPf2DGBrZhc7efrR39UDrbuPg5iZbp0c+GkOhVGZZJ1J3VSoUUEqotGgAQouHaKlYFMlYFDKJCEa9Hiq5jPHhTSrzBYFLeDpoCGtPQS0TA61GjWcD2ys2MctBi77/OhoK0sFGbiiU0ansJpgr7dYJ159OJFEplZFMpDB5Yxo3ri3wnMCoV6JYrECjUsIfrkCrAA4f2s2VAyHw7DYrAv4t6Ako5Hbj2tUbaGvzwuX0oNEUIZHM4tUrsxDLxLjz8FHURVI8+dIpmHUGNMRiZItFjPR0Ydiih0oihj+ZwT1vfNN3H/n4x1/30wTA7fLanUD/MVf62b94wuqwqH/3Ex//0w/TDS4WK6DVmOBxeiGGHBLIUEpFcO++HuQSa5DLaV2UgtWmQVubg4USzUYbtFo7pqYWYDa7kErnML84h8mbCWh0QM+AAcFYlkkh4xN3oKOzB4JYikqtBbXeCIvDBaPLw/t0sVKFSCzGZo0avZ657dRCVIsFKGVSqBQKyKViiFsNkOlEMZtBKZ9lOC5tBIidRoEuEm0HukCjdqEBMRpcXtODApyooPQampjT3IAGYGKJdFtksrZ9IFCvTys7yt7ZVIwFN0h4spivIBiMIpshplsYszMLCGeA4U4zKuUS8rkKtFopzwCsZjPcTiuqpQxy6RQkIikMOhPaPB24ceMmtDoTFlc22bixd2QXuoZ34flXzmA2HOQtAZFZes02eOVS9HV04PKtBfztF778P/ve8vDHb5fg/Wne506g/4RP618++t+/9a9f+dc3+gIVhmru6muHWqGFQWPE+HA3nNoyxI0Umq0C8vk4Bga64HI5sLa6Aa3GDLu1E8FgEqFQCs9992VE40B3nxyedieS2TQOnzgBk9XGai8SqQKVhsB9KtFhDRYrDDYHl+mCWIJYKoUq2RXr9WgKLZ5oq6RSFnSslkoo5rIgy0GNUoZWvYZiNs32xhKRwGAeKtUpO3M2p6BHC41akZ/pQdmcgpqCnR60rxbT/lsqg1RG5TytCIkPruYVHQV6MZdBJpWEWESHjQYielbqUK+24NsKsPIrwW/TyTxIw0KrZRQxDDod9u/bg631BRRzaUhEEhy4825srPvQaAiMooNEgXAig5V0FfccuhMd/YN45fJlLG/5ECmW4STprEoNNqkE7/3o7z3zxacX3vr1ua9vK2XsPP6fT2An0H/CDRG78Oyhd7/rXeeTtMctAvX69p6XNlDHx7tx7939cFikCATXodUo4HBYUavWIJWokMtWYdC78Z1nT8EfjLOfWkNoQqaQYPfeMeyeGIPObEBDEFBrtNASxIzvVqj1EEllzPPuGRiEIJGi3hK4XK0Tok2j5j0ZiVSSKqxaoeBgrxQLqJYKEOo1NKtkxFhGq1blA0oMAfVancUuiDNOk3iR0IRaKWVvuGqNVnMtztzk0Ua7cwpm9muj4KeZRLHIcwCSipIrFCgRSy4eZoquyWiBVk29P6nIyJj6ms/R6ys8FHzl5dM49eJVDI+4mM13bWoLPe1y2Cxqhgr3dvdwlUGgpHQqy44vTZEEGoMZcyvrEGt06B0dw2ogBLXJhGyxhJnpBbjkwG/+2m9sLvtC+5949tnETnz/6E9gJ9B/wp0x/cwXjN/42pMrzz31vFVUB/QKQK8UYbC3D+MjXZCLEujutEAsJssjCfJ5MipUwGb1YGlhCy+8cJ420qg1aIAGaPUaHLnnCPbu3426UEUqm4BCo4RUruR1E/GwIZGjJZagIYjg7e5lvfc6BFRqdT4UpHIZpAo5Go06hEaLy3PqtwlCSkFOpbtMJECtIIprnpFl3MNXqjwA47VZY7uvFwtk4FBFtVZFg9dwEvZOl8pkXMpT6U7ZnIKVynY6IGg1x/j3Qh4B/yYUMinv11UKEpxIsfKOQqZEtVpHPJ6A3xdAs9HErZlZNlR0u2yoEcMvk0NHuw4GvZpZeuFQCGJImGTjDxThcOvg8ZKLSwoboSgOnTjJtNgzk6swG6TQa3V45HWvOzO+Z+LXDvzWb6/uBPmP/wR2Av013B1feuJ3vv1Xf/Jnb+iwqTE+1I9GMY/ezg6gkYPNTOWoBEODAwiHoyw6MTK0B35fHK9euIGNjQgKhQYy+RLavZ3o6OrAifvuQd9wPwrFFCKJEFoi6ogp51JvTIEug0SmZNVTtU7PCiqUyZuUlZstBtNo9VpGvGnVWgQDAcQiYQjNOlsSC/XqfwQ6BTv9ZOrRSUWWFGDZZph69lYTxXwGEMiHjQp1KhQkrOhCsoz0NSrbSRqaHF+2A5/er5afk8kECrkMrw0JREMadqUS9eF6GHRGln1aXl5FKplBLBpDOBRmemkwkEe2AbQZwX5rfb0euBx26NRq3Jy6iXqths2tGvbf0YlwPMnBPjW/BJung5V9lja2UGm0sBop4u8/8bHnX/+7f/T613AZb+uX7AT6a7j8+dlrRz/8a796pp6No82ih02ngstmhNAqQqsRIJMJPC2ORZKoVQWoVEZMTS5geZlUYzRoQYqGAIzuHoNcLcPwriFM7B+H0qxFYGMZ+WKe0W46vRFqrR61RhPZfAnlWh1mqx1WhwOVeo0dXCr1OlpowWqzcsDK5QrWcKMyXWjUWdYql07y9L2Uy0BLIJhGnYOauOyUoSmmqUwXhCbbJHPNLBJt9+g/CPTvc9ZJBIIyvFqrZR45UWhpFUeHDFFFq+USf41w9rQ+JNQbZ/9qgxF/VIbTYVEqlJmLv766wT9Pr9OxiAVh17Ua4OS9R5CKx5DPZFjAo8vbiXK1irXNAPQWMyRKLaPfIqkcXpnxw6IC7jx0Fw4ePfoXb/n9T+w4qP6E+3gn0F9DoF/96hd/91N//HsfL0QC0EqB15+4A/lMFBCq8Ha5WSiiQOQWyLG5HsLzz19i0wKTSc3wVa3eCJVWg8P3HIFMJYO3pwNdPV5A3EKhkEMimWBiCemdk/wS9es0sZKRpLRcAbvLiRLtuGnaTP230ILb4+bJOJXJlGGpD89nUjxtp4xO/9TKJURDIV6fNWo1ZoDxVJ3Gb7xeI6VXMa+8uJSn/089ukwOiZSm7yKIaHImEnPwUs9OvTmx4egRj8UYjENrPrPJzHUAMeiI9iq0BGxu+OD3B2C3OuD3BXkTEQnHcWNyg9sJk0XKxCCDXoo9u0ahUclx/cpV3DGxBx63Ey+fPg2LzY6FlQB0Zj0aIincXb3YDEYwt+gDlMCpSxferNt16OnXcBlv65fsBPpruPzf+vj/PnPhuW8clddyuGOsB8GNBWRShG+3wNvZzYKGRr0Fa6s+nD1zCbFYmQExTUHEdsktsYCH3/wLEMtF6O7vgcfrRrFcYF46RS9JOxGjS6XWMnGF7Iz5WSSGVq+HRCbnbF7lXrrGfFgRAW8YzC7jdRjty7VKBajwph69US1B1GqhVqJVF8k1pRmZplRQ77xtzUQqtQq5lHt9yuYUyPS7SRSDhnEqtZqzPym8UNKncl+hUrI2HIFeSAiCdORJFYfkreiZhC4tZgtSyRRnbBrIGY1mFHJFlAoVbGz4cO3qGupEO9WKUam3kKwCAy41UvESDBqgv7cNlVKeNfGofSANOQIctCQKJPNl/Mq7f70mUai/Yna7fCnU/+bwL70n/Rou4239kp1Afw2Xf+NbT37smS989g+HOqy4cu67EOo5eL123it3dQ7CZHJyRr9yeQoL81FotBJGeJVrVah1KmhNhHazwNXhwsSd+yFVypjlRWsqk8GMrY0t5AsFxnVDtD0AE0lkvPQihRWtXge5Uol6s85y0SSLLJVLudzX6s3I5vJIxqPIJOI8bae+nDTo9Ro1xK0WSsUCc8er5TJn3HKpzOU0Tc8Jy06BTtmbgpd+D/1+Ks1pOMfmkGIJ9+l0GFDg0e+nfp2YaZlsDkq5HF5vB6vekhY9VRgBnw8bG5toNFosmCGTUDnfxNTULObnNlgtt1TZ3mA4HDaEQnHYjVLUSg1423TwuGyIxSJMlSXdOKPFgWKthVKthbGJuwS90fy97t2jn7/rPR9+6jVcwtv+JTuB/hpugQuf+njH1CvfXWrlokqtoo5iIQaHy8hCjnqtEw67F5l0ETeuzyAYzEEmF0GpVkEkFcNg1cPldWIjsI5jJ+/B0RMnkC+VOEipv7YYzPBvbCGdyUJCtDEGtIghkco5u5LcKZk3yBQy1Js1BqqYLCbIqbGFCMUisdSk3CunEjEUMinu03m9VinDbDBATmU4ySWXSijk8pzNqRSnwG6SUoYgcLYmgAyv12T0uwU0mg22UaLfo1ZrGC1Hwb09nRfzz0kmU2yiaDYbUShkmANA0NmN9TU2dyRFGjJ11GtMaDVEOH/+MrY2A9CqDQiEMpzZKdgndg1jZXEeDrMKHocJZoMGQquOcqWEZCoNncGCcDyNekuKYrUJsUyF3r17hDseOtH1+t/6/a3XcBlv65fsBPpruPzrX/6H937mT//gb0e7XRCjQHkWWqOSGVd2cwc7fF65PInllQpnYfIuN1qk6OhuR7GWh9FmQDgZxiNveytGd4+z0ilEMsgkMhjVGvg2N5HJZCFQ+vo+Eo1EGgjUQnbDVKrXG3XO6BIpMb3UPHWnnl6s0EKl0vDkOx4JIZtMcNleKeS2ATSEq5fLmUjSajSYCEOBTIM8yuxyhYzLdBrO0dqNDhnCwusI/aZQcL9NVQWj5VotZPM5rmSozKeyPhpLMKuMxJfT6Tg0GqoICCyzyYcC/W2FfBkiQQa0pJiavIWV5Q3IJAqk0mVkW8BI/zBCgXV0d7iwsbwBhwUYHuhie+ZCIY9cLs9yVMVKE2q9BelsGflSHe6hvtwj733fwB1v+W+R13AZb+uX7AT6a7j8z3/43afia3P3ltNhKBVNHD1+F85dOcMSyKK6Aotza7h0eYv53E6nmDMz9ZUKjQiOdhuqQg1ubxsefMPDgFTNlsQtgdZeJFElQzQU4Jv5B/0xldUK9jgCNFot3+yVWoWDnAK+UqPSWwKN3gCTrY17YJKhouCuFPJoVMuc2bPJJKqlItQqFQ/raHdNF5wCmySqmNgi0NZAxpUC7cYNRhNj2SnbU0FBBxCV59S304NEMWhwR6U+9e6lco016MhbrljIsu5bqZxHOBTk3Tm9F7JOJmScTKpGIpbF1ctTSCeraJGPXYuw9TI0m1Ue0LnNImRSAt700CiatRICfh8fTKQNL4gVEMnUaEGOVKYIQ5un/v4//aN9jsNvnHkNl/G2fslOoP+Ey//k4++3Fdbmp1enLrl7220YGe2BVCWwFZHP70dPWy+21oK48OpVLMxXOMtZ7YDZZoTWpEVTUkepXsbRe+/FyO4JxNMV6IxuiMQaiFoC5Cgil4qx6gpNwkmJhYLjB6UyZVwSWhBEAmu5kbsqCTvU6hXetVcFGdyeDnR1tENq0PFOHKkkQpvrCPl9DIG1mIzcR5NsM5khEhyW9t6UrWmgRkg5mVzO0tD2tnZAJkc1k+bXUpATyIaBNHI5HwzUONP3pDM5yJVqFuEoFvPsO6fVKRGO+JFMxLgCIGG9VlOMeDQNtcqIZkOCa5ensL4aYby6IJEj06zBJAU63Cagnscde4eQjvvhsBoRj4b5b61Sf15pIhLPolwVUCwDEoMO7/zwh/7ivg88sbNe21mv/ewHuZBY1N342teevfCtp4/mgus4efQuhKIb6Ohrh1QvR39/LwKrmyhkS8ikS4jHyeebgrABqVLKfucakxoKnRoHDh+DUmtBuSaHXGmDXGFmPHol50e9kmGQCvfc5KsmkfLNTeVxrpDjnpd32SVdAAAgAElEQVR635bQ5N23IGoxd7xUraMuUkKp0sKo2/5HKRPzWi2bjDMPnqbwBEYhu2Xqz0PBIJfo5KFG03Mq4QmLToFrMptZ4ol24eSkSnBXKtnJ1ZTKeNqj04MGceTOGgpHYbO7YDQZ2a9Np1VCKgPWN5bZ6ZQouRTolUoDmWQBCrkOjZoYoUAC0XACy+sBKE0m2JwOGDRSaFWARSdFLhWE267Hwq01jAy5GOQjFsuRzZWRLdQRiRWg0miRF8QYO3Ey+NBbf3Ok5+TJ7M9+pX/+v3Mno/8X1/jSv3zyy8997vPvGLSZIa8WYDbIYXbpkSwncMeJAyhXihCV65i5PoNCoQ67nfzSxMhk88gV88iWcvB0etDW5YWnswfpXBUqrQPFsgQKpQVVYpnlgxCapH+2LaNcKpSY4GHQG7iczuVJCIKcTlpIZZIQS0Sw2Mw8fSfn0WqDrIsESMUipoSSZDTRVUv5HOrVCmwWM1NCTWYLmtUqw0yTiQSLUdI+3Ga1s0hFMpXibE3gG5J2JrtkWpPRQfADWOwP9Ofo76JDIBiKYHBoFx8GyUSUtfBaQp0puGJRi/9+OqwSseT3+3QJcpkS5DI1mvUWTp+9zHLOTo8Dd+0fQzS4hkwygD27elHKxnnW0dvTxeaMUpkKiUQeCpUB84t+3q/7Ykk0dAb80V986t19v/DOf/r5D9ef/R3uBPqP+eyy0y/e9yfv/cALjnoLx3ePYePWDXR4bYCuAYlFgqZehIm79iMws4zNxQ34/TG0t3Wj1ZKgJYgYSTa/tIBH3vYoktksKo0GbK52tgSuNSTQG+xYWqN9ch0yhRQahRoqmQISQQJRk8gqRAyR8UCLAl2mlKOJFgNu1DoNSrUS4okkRIIUqUSag5GyLu2+a9THVyosNpFKpWAyGWFvb0OrVOIh2Q9EJUj8gbI64fPJdJFJLSIx9/JU1hfzxW3mmljC7qV6rX4b9Vav88/NpHPwtvewPjyJWtLeWyQWWIaKXGFdbieILl8pFZFKxpHLZpiEQ5yAaDiC9Y04pCo5E2ZcDjOi4SD27umBVNLA5YtbeP/7Xs8CGtTjz82RE2sDSqUR1yfnYDDYkCuVUZcAw+MTt7KZjf1PnNms/Oyh8PP9nTuB/mOu7x+8+eBLsmTmhDiSwN2DA3Cb1GiJSnD0WlCUlbCV80GpVkBRFSPhT0CtNiAUjMNotHE5a7ZYMbe4AKvThkqjzmIR3p5eVEgOqlSHQqnHRiAIiU6DJmHKIYFWoYZBpYNQayIdTyIRi6NRqzO2vSUSIJFLGSFmc9lhtJp5D59NZOCwO9lGmfTSZUolI+nIapikqWhoRlN6QtKRLlwsEmG2GlUEpAjTtWcPi8Etzs5yaU9TeYLKupwuqFUa9m6nKSF9jdBu1XKV8erk9pJOZiEW5BjoH4TD6eShHnmWkx5eMOjnNsPptCIRjyCTjjP3nVuLSokNFknIw2ixc0VA4pmVUhZWqxb1GjnD6PGe970Xq4tLmJqcgVSigcHgwJkzlyERq1BviHh+YHdakSmV8MHHf/+tHb/y/id/vsP1Z393O4H+Iz67qaf/7ui3vvjFVzavXhXt7+xBj82Cbo8NwdAabF4TenZ3I1yIoNaoIL4ZQSaeQae3D+trfphNDvT1DzEJJJ5KouvAfoQX5lno0ep0Q67SsxhipSpgcW0dcr0OnT09aHO6UcoVEdzwIxmJo1kjNpqY7Y/JeGEr4EMql0atVYdar4G7ow1tHg+MGgMMehNGx8Zg93axflzcH0AgHILd4cTq+hoHeW9fL0QSMWKhEJqNGgNRyHaJ7I2oZCeEG03nSVRia2OTnVjIPVUqliKbySAWibKcVDHfAvFh6PuJGkstQ70qMPilrc2IkyfvxcjIMG8KQqEAmzRUygUUCxneBsgk28o2lOHj8SSMFif3/OVSDu0eBz8HA34cOLAXhw8exOLiEjY3/BgdHUcwmMB3vnMKnZ19DLAhrfuOTi82/H7c+8Y3TU4Grxx44utzO3z0H3FP7wT6j/hQ/u1/veuZl77+7w+fmBhHcn0Du3q7oFdRWVpHMhvB8QePIVVO8uQ7sO5D0BeCXmeBSkma50aYTFaICHiikKHaqjNOXaFRQ2+2olBuIFesQipVoyYAJqedaahiQYQywUSzRRRzBaRjSSTicSwvLbNNiVQmhUwlR11oIFfKo1gpcZY16owo5kvcg3u7e9BFvG6xGNE46a1pkUyn2Id9aHwcpPywubrC5bRapcTCwjycDse2guziEpfvFPCESydAQLvHzYg4Zr19n+JaJp27KqHpeF3OMtJ6NaDRabh0pwet/sjeiRBvglCH22Vnaat4NIRGjaydVDysI5LL4MgYVwjZTArdne1IJcmzPY8Tx49Bo1bh5vQMdu3ajU5vDz79mc+h2SQ1WzNW1zZgtTm29/u0npMr8Jsf+p13tD/2rq/+7Hnv5/c7dwL9h67t1kv/3H3+29+aOfvctzT7R/rQKpdwYN84izQY9RosLM6gr78LWr0KpXKBJZJWV9ZRrbRgNNjQ1zvM1shtHR2o1uvIlXJcuis0GkgVKjRFtCPXw2C0w2C2QKZVIpXJIhVPokyDOEGCRqUG38YWNijjy+VcfjdaDca6C2KBEXcEnqFJeT6dh0KuhN3pglSuQLlaYz05uUqJsT3jSKaSOHrsKDr7+1FIJlhPnhxfrRYzXnnlNLQqNffzVDWQ+yo9J+MNUMz29ngQi8VZCZbMHqlfpxUgw2NJY64JSIRtZhq1F8RT53mCTMbOLdSnNxoVDA70od3jQqNWRqmQYS86guVSn+/u6GBzBrVSAaNex62F0aDH0GA/Dw1TyTROnryPs/+Xv/Jt7N4zwJp0i0srcLvbWfbaH47B7G7D+OFjC9PTaxO//fWvl39+Q/Zne2c7gf5Dn9vav/3FR049/a+fMMgFtGoUyHncffddrMdOdM+wfwulXBY9HR1IpRNoiBq8ZiKZpGgkhQfufwhbviDuuvtubPp96BodRti3xTrtqVweJpsL3q5+tiEir/VildBpcghNAdFwFJtrm4gEwly6y6RShqYSkEUsEXOg1xpVDvpCscCKria9iQ8aonRShmvv7GTpqTA5vGo0OH7iBEZ3jbCPGtFKyT6pu9OLru4uvPjd51EtVzA7M8PEmmQyz0FEcHea/JNDCqm+0kFDejY/oLjSR7b9NQnS8QzLU9XIM65W4wqADBCJreP3+xCP52DQiTDQ34uBvm72kt9YW+UMrlQrufqgQ6Pd42GGnX/Lx6tAo8GAaCSCbhLJ1Gpx9eo1hhV39/RyFie/dIPBDIfdg1SuiHy9hVA2j49/+h9+xXL8oR255x+6r3cC/T99IGeeeEJq1Gcvhpan90uaRSQSQSTzKRy79x4MjY6imC8gGQijnMpAXG0wKERhUqFKmuhVgXv03t4hQCSFw+lCPJXgSbnVYYfN7UQ8lUUDUpgsTpqfQ28y88SdJuvZdBaJeAJBf4idT6QiCXRaHZe1FOwNzuAk+VTmoNcb9cwBzyQykMkUjJVfWF6D3qDH7r17odZqIJbKMLJrlAEtpKOez+ewMD/HJfWeA3dh+cYNTF67jvW1NT5MCDyzurrGrYLRYGSPNZFIwvBZJrS0BN6x09yAXkt2zo0qCU+CobTUa9OakAguZJ2Uy2WwvraKeKwAi1mCO/dPsOrr2uoSu7WazCYotWQ82YJIECGXzjByzmhQw+PycMtgtVj5EFpbj2L/HUPo6uni331j6gaUCg3SKbJ86oE/kUJVIscDj7315vPfPr3/szduEIx+5/H9T2An0P/TreB/6u9HQ1OXbkpKCXEosIRaqwS5UYOxOyYgVxMjK4ilyVlMDIwiScQMjQpNFSBTKxGPpVEo1rCyvAVvZw9mZhdgMGnh8baho7sT3p4epPNFzuQOtxflapN7aGKaUl9Mg694LIFoNM7WyLRH97jc6KQMzQ0xBVkZG+urWFxaQLFUZPEGnUbPkk3EG8/mi2wAQWo0TpcLB48cYbOGzi4ve8VRsF68+CpTU4899Ho0EglcOncB169d40AnR9aFxUU+FEwmMw8UKatTi0Dl/TZ9Vc7CE/R6hUyBhVvz2NoIoExMUilALFqrVYmxsTH2e19dXsbiwjzKJWCo3wmPy45cNo1CPguFUoF8qQitTgvq/Q1aHQ//mvUmbFYbykTqBxCNRtjLzWa34sixw5iZvYlr128wuKdZE2NhKQWn1wRTmxdLwQj+/kv/9pD57nue24ny/+8T2An0/xzoX/nzjyG29YfNXAS+rXmIlALUTjO6R4bgC8dA4OylyVuwynWQFYmi2oG1+BbMTjt8WyHk8xWk00UkkhnEEw0cProbwWgIu/buYeEJiUKN3v4RNAUpyjVSibEhEg5wpt1Y38TMzCz3nLTDHh3ZxV5llL3oItFqrF6tMsSVBCOWVpZw6dWLiEWT6Orsglanx4bPD5WGFG1ESKSSuOvugzh4+BBXAmSfTKYQV1+9wEF29OgRBDY3cf3iZZQKRQ7uufk5xrJTCU7U1+PHTyAcjXLl0Nffz2i9bQQf+O8ii6V4KMLT+huTU/jOd07zNJ5QfPT8yCMPw2Gz4eWXTnGpTuKVe8ZGuRenqXsiGUe2WIDL5cLGmh993Z0c8GKRmA+5VDLJclVEo1Wq5GjvaIPJYuR/P/XSWVitJgh1CapVAfl6E2WRBLFyBe97/Pe/cu97/+c7dwJ9J9D/f/fAE8eOSX/n/Y9NilL+XUuTryIW30LnoBf9ByYwt7KMUgOIRxKQVgXkAnG4NSZeGzVUAjzdnczKcjjacPPmAja3inA4lXB5XNgIbOHYvcchJbMFrR59A6M8jBNEci5ZY5EAbk5PsfAE8bf333EXDh0+whNpCrie7u5tiaZyCVubGyyt7LDbYDGbOMs++bWvs2RTW3sHVtY2oDMaMTA0hOmZGbR7vXjjww+zgoxCKYfb7eYdt0QiQndXJy5fuIBsPAmNXIlAKIgbN25geSUPhxPYPT7OGPfxvRMY37uXh22unl68/J3nGCrb3tGOoM8Ps14H3+YWk2ECgSBefPEU/P4of756vRpvfOghBsrEohFsrK6gp9PLw8B4LMq02NWNTdjtNqSTaZiNRpiNJgT9AZiMBuh1WkQiYSQSRbR3mNAUmtwieDvbce36NHu/6VRy1OoCGhIpFEYLbm0F4B0eSX/u9NlRkdq649iyU7r/v7FePvu1w5efffpMI74lbreSxVEJcp0cKrsZFyZvYGR8Ajen51DLltBIF+E12xlqWle2YLRa+Oa2WJw4d24K6QzQ229mtdZwPIo3vulhlOt1GK12dPcN8i5dJFbAt+mDb32Ze31yRv2FRx6Bt6sHt+bn0d7ewRbHBFIhySbSUpOIRXBYLTA4bKRIga31dSwvrWJy6iZu3VrCyNgIGzRu+Hzo8HpRazRw8NAh3mtT6U4T/HAkxP7sZpMRs5NTCK5vguRps7ksZ3MyakxnC+jobIfD5cKjjz4GJ9FQaRiYL0DhcuPV559DR0cHdBoN5m7ehFgQeMtAfJepyWmcO3cey8thHurtGRvB7rFdHOzzs7MsiuEgl5aAjz3k5hbWoVTK/kO6ev++CWyur7EHHCn4ULVD5Jn+/k4eMA6PDOPmzDTuPngQ586ch0qqRqMhgtpkxty6H9CqUZUp8Mef+tvHxh5+xzd2svr2J7BTun//Tpj/u4/9ZWR55oNGUQUrs9fx4IMnMLcyj7VIEIN79iCZL6JRb2Hy8nU0CwKO7tsD39YGjG4zqq0mr9YWF9extZmG3qDk3TgpwyQyKdz/ugcQS6fQOzCM9s7e7dK92sL0jUkEN1cQj4Rhd7lw+Ngx6I1muPr7sTozi39/8kl0dXYyWq1VryMcCCAaCsLjcODw3XdjcHAQa2sbzAlfoD34yipLQnf39cFstSAaT3CP//CbHoZxcACoVpHZWOeDRalUoJBO49r5i9Aqt/vz6Zs3IZFJYbZYEAiFcPL+BzA0PIKh3WMQmg28eukyrl+/wdmfxDBoJeZfX+f/t3vPOIaHR5iAQrOG6embOHttEx1m4N4Tx6HXapEjRlwiDpNej0DAj3p9m42Wz1ehkG8DcA7cOQGNRo7lpXlm27W1OXlbYDTRStIEfyAAq9XGs4g2VxvmphZZxKPcBBxdbSgIIgSzBYwfOvalj33l6V/ZCfSdQP+Pe+AvHzugOrx37435q+eHXHo5uj12XquF42FYXC5o6caPxrGxsYXFuQCGe53IxuPsOurocLGhEQX600+dg8mkYg9z4qQLJJdULWN8/wQiyQSOHT8Jm7MNqWyJWW43p6bgW5mH1WxCT38/7nvwQZSqNTzz7WcxefMm3va2t2HX6ChDUFOxGJYXFpBLJWHQalHK57EwP49j95xgieXllVXkaQ+vULCAhcFkgtFsZi32u+8+AIfTzkM9QqzFYxGmvorqDSxNz6JaLHHPnUgmGT2nNxrhDwbx8JvfjA5vJ7QGPb759FMQRGL0Dw4ys61voB8WowGvnjnNVNhXL15CMFjC/v0D6Osd4NZjYWERiVgZoyOdGBoYgMfp5NWaVCzmDO8PhNkCORZLQiEn6K0Aq0WJkyePIhjYwPz8Mls1Dw/bMT8fwwMP3olEMo1EIs2HW6MqoN1hhVyhRCJfgFxvRFksxWo4isOvf4OvpZUMf/jPv1zcCfadjM73QPHZz973r1/4xxdGe9ohqRXQqtL+vMBrKaPVhrmlZSQzOVyfmufM09FGDqlRjO8dR6FSYKWZOBkwnllBT7cFxVIVrrY2BMkP3WmHt7sT2VIRD7zuDZAoNPAHY5hfXMP6ygr0chFjv4+dOIG+oSF86tOfYe32X/7VX0WhVITNYuWdcjISxeTVq2zQMDY8zIFO7ieTUwv49d94F8qVKpRqDe+l09kcOru7sLy6yv007bWJMlqr1/iZ1l5k26ySyrBy8xbKuQKX9Xv2juPS5cuM5BseHcXu8b24NjmJL3z5aXzjqS9A5nIjvLCA1bU1aHRa7N2/D2szUwj5/QxHXVxcxqlTlzE83InRkTF885vfZvQcGTSM796NiT174N/aQjGX4+Hi6soWYgkixOShVknRalbYcPIXH70bZrMGyUQEFy/OUiECr1eNULiEY/ccYE/JW3NLaFRrCG0WYDIDTakIW1EBOqccEgp4iVz40je/vk8zdGByJ9B3Ap3vgemPv//zyajvXdVCGjKhivHRQWyurfIaKZ5I8038/AvXYXfKYLaZEQhG8cijr0MsHkGpXEY6nUUqmUcsmme1FKlUAZPVimg8ivYuL9q8HZAoFTh6/CRS2QIH+pVr04hHolCiDrlUhN98z2/hm996BpMzs3jfBz8Ii9XGk3MZs8fEyKXT8K+tQ6hV0dXWDoVUiq2tLZw5cw65fBH3P/Ag9kzsY1cVIrP4ggG429rYRkmno5lDi/tdgqcS1j2TTUMplmD+2hQ8due2VFWjgamZm3j0LY9heHQXZufn8cKpU3jo4TcimUnj0JGjOHfhAnL5PB8KFHGBjVU4bVaUylXcuDGFF1+8yBP3uw/s487w7CvXYDYpsHvXLoyPjbHk1ebaGu/cfb4INreIBZeHRkMecjWUyw0MD1swMTGCzk43rl69wgIYc3MZXt0plMDIcDdkcjWj+oRKiZF60UwGzu4eXJmdQ0UiQ14Q4ZOf+ft3Dd7/6D/vBPpOoEOYPDX03Gf/5mqpmNaq5CK0OSyIhwMY2zWCerXGAJKLF6/CaDagXK1ArpJj3537kC9mkcqQe6oNp1+6BqfdADFkWF9JYGioE4l0GnK1GhKVAl39vbC63Ljr4GH4AhGkUgVcvnwDxUwW0kYZ47tH0Wi18E9ffBLH7j2ENz32GLum0q56cWmJZZla5KKqUKBeKrGya5vLxYowqWwe//yFLyJfLOHtv/QO9A4MbOuwq9UIBIOQyckJlRhjFZRLRYaXkgsrzRdSsTiSwQjy6Sxj4mmK39nTjff9zkfw3WefxVPPPIMjx+7B6x56Pds1E9KP4LVEj6XX2qwmuKwmVrAJBEPw+0Ncrq+sBGGz6WE2WXD56gb6u3QYGx3BYF8fbBYLpidvsFc7+attbsYRCsUglwqQywGdRoZkso59E04cPXYQUokIV65cQXuHF1tbfgRDUebf5wtVWMgaSkzecXW0ZFIUBQEVmQwNmRKbvjDe+5HH//Khj/zhh3YCfSfQkXjyU3/1+b/6qw847BYM9nfDatbDajZgevI6QsEAUqkkf0qko05oL5vDxgYKJXIokUtx9cY0Hrz/JCRN4OtfPYXXnbwTOq0Bp8+fR9fgIBpyGWoSMYbGxjEwPAoyTSnlq0iEE1iamYVeIYFWreRh2qbfj937JnD3kSNQa3VsjRwIBnDu7BmEgn5429ugV6t4Au9xuXDngQNIl8qYXVjE+sYmizhSC/Dg6x9iOenNzQ0MDQ1ibuYmmrUq+6ZrlEpWolldXmRJqfn5BYatMu7c48HxE/dyFp+bX4DN7sBb3vI2pr7GEwlMzczwCo2908UkkpHH3XdOsNkC/f5wJMqGDdM3k1AqALtdwsQbAsIcv+co2t0u1n4n5RtSiRUECuJbHIcWk44hxgTJJX07qQSQScW4//57eRZC0F/au5MABwlj5gpZ+Nb9kDeUQEuCQq2CPJoIVAoIRsrosdpwzwMPv/jWz3z+/p1Av80DPfbcZ5ynv/nMlLzVdA4O9DNvem5mGoV8hstbAsTQzrlIDqWCwL0u3fyU/QiWWayU8chb34JMMo1//PTXsGfQhV/+rfcjNDMHXziM0xcvwTs6ApFGg7H9d6KnbwjFbBnlfAUKkRz1QgFbq4sI+rYQp0GYVAqt0cgWTAaLmTXaiIVWKhVYjYY81GRiEWRktiARQ0yijjoDPJ1dCAQCMJjNcLk9/H1Wuw2bGxvoGx7C7NXLKGQyyKdTMGo00KqUWFqYY2htZzdtAQQe1FHAE6/9zNmzMBiNGNs9zoMu9feVYFfW1vhAIhIK6cMTr91hMzKNjZRoSAaLWo62tnZuKy5fDcJlBfr7OvC6++9Dd5cXxXwW4WAQft8mCvk8pqZv8eqnWgbUSjEMWgMj7uLROL/HSqWOPeMD2LNnF4xmHQrlHBKpGGKJCArpAlSCAeVCHb5oEKFcBRnptuNtu1KHzoGx5sMf+OBdgw8/ev12D/bber1Wevlzv/Fvn/vsPzQKOYZZkk94t7cdFpOBS0aj0UCy6nA47Cy7TL3iApXSkQh6enp5HbYV8OMbT34D1VwRByf2457DRxHwB3F1cgrZWg16lwtygxEj4/vQ5u1CMpblG1Sr0EAhkeDl732H9d8IoDK6ezfi6TRiySRP7alyaOtox+bmOhLxKE+3yZ+MDBWNej36BwYxtHuch2/0+vWtTQ60rp5uRKKkeOOBTCLBpVfPI5NIQNRowGExQSWTckan4I7EEnjDww/zMI/Kbk9b+7YvukTKjqoU5PT/CCmXzeX431VqDex2BwNfSoU0/30dHV7k8gXMLyyiUCgyrLdSLjMZhqSs2lxOdLR72EYyl8kgk07yQbS5lYDNqmPRC5vFBlGLOO5SxCIxZtiRnl2+sI20c3kkcHkckCrEKBArMF9BLlKDRqVBvl5CqiKgTgm+CdSTQL4KPP7pv/7kofd+4Hd3Av02/gS+93tvf2F97vp9Fq2Sg7y3pxtmgx6JeIxx7CyomM+xPhplK4PJCG9nFxQKFd/4pUoZp14+zTrlbqsJBybuQF9nN1LpLJZW1xDP5aA0W6C12tAzPAqbw4NivoJ8uoBygSSZyQRRzgqqRosF7vZ2KFSkZCNCMpvBlt+HyclJVn1NxCI8rdaoFHA7nXDabByEPf2DUKg0DCYxWczoIQlqiYSHXTRhpzL4+tUrnM21CgUcZiOofyCwDQ3oyK21ST6LhKWv1jhYaU9NvHZfIMCQV6Kqbmxul+Z0CNDvpcxPAhLDg72wWs3wejvhDwQRCkdgsVgZHx+LRqFRqWGzWtgyikp8ovsSFZV2+deuXkUwVIDdpuGefbB/EL6NTQ50gsLSPIHgtPlCluWq6rTHJIMIBWA0y2Az2mDV2KFQqJGuFBBIRNlDvlyqIx+rIpoHHvlv77jw7i985fBtfJvf3oCZJx4bkR8dGZ+vZAI9pWyUuc/9fb2wWyyskd7V4UWxQCVzlfXYKABqtQaMJjN7oYVDEYQiEczO32JyidvmQIerDR4nSTYBM3PziKUzKIvEaOvtR+/QKAxmG/fotXINqVgKkXAIuVwKnjY3tAYDNDo9LHY7O7ksrixz2U7c7mvXrmBmapl1zwd67ejr6WHRR3JBMZptsNhs277lJhNr1ZGMFKHy2GtNLsfa8jKqxQJ0KiU0cilP8CMBP7PRxHIFUz8j0SjyhTxP7Un1lQgtbrcHlRpN6HOs9ELUUPocSGueNOhp997R5sA99xxlOisFv95g3HaO+b4QZaVUhsftYu926rlJFy4UCPDBShk9Eo2zxjzp0h05dBiLcwv879TbE8PN5XYwtz2TSaFaB3QGGRwuO3QGLWSQwKyyoE4a9eI6yvUa6qUqSoUqkokCQrE8TrzxLQtL//LF0Sd40Xf7Pm7b0v38//moKRO7tRAPzDm6Omzb02i5Atl0istNh82OgD/AlFGvl0gjBvYRq9WbDNoggAoJQpqsaq4EXHYH9BodNEo1CzQsLK2gJZVixR/E8J69GBjdDZXWiBrpkxcrnNGpz80X0iyXTGYItAcnhFwmn0MkHmf0GVFYT73wXSzMzcFqMnDFQeaJXd4O7N+3HwODI5xFqScPhsLspEJBmi8W0N3ZiXwuy4FN+3ca5ImaDbZUziSTPHfwBUJweTzQk3UTId38AabYEnaeputDQ8MQS6U8bDt79hzmFxb4IKDDr1ItQ6dV4ciRQ0x4IXANBfrWlg86nY4zeS6TY1tmMpIolwrsEZthxM0AACAASURBVFfM5yGXSZDP5Ri+S3UHIeeOHDqChVu3kE1nWOyC7JMHBwe4hSJiDhF5/EFiAAJmixQ6lYYcIJAvFiHo5LBYrTDL1RCaYsTSRWz6Euju2b1aVCqHnjhzZtsu9jZ93LaBXjn/ze7TT39pJuq/qRkZ9LJMcqlQgExMUst6VjwlpJZWo4NELEcsnsTK6gY2N30IhWOo1QGtTgGnx4Yx9g1bxuGDh5neSZxtiUyBF0+fQSKXR1f/EPqHR2FxuFGvUymcRLlc2RaUEAtsPVyjwVhPD7oGBlAplTA7N4f1jQ0sLCxwG0EDNLlYDLlEzGslj8vJcsy09iLEWjqb4eAslMvswDIwQOg0H4qFPPumEx5dq5ChWamwbVO1XOQenRxfCWRDAU6ZnYKdPNPISGLX2G4OaOrbqVKgvp9eR4aQRFklsozJpIPL7WICDB00tNqjz4AOERKOIMBPNpOGRqngjN6oVVAuFnmLQFUUSUa7XR6uPMZ37+GNwszN6W1Byv/L3puHeXpXZd73b9/3fa197arqPb2QpJNA9oSIIwwIKCObiDKKC4o6hldHRVFERiRRRFZhwhoCIQmkO+l9r6ru2pffvu/78vyW9zqnwHE0CDOv1/tPV3H1Fa4r3emqp+o83/M9574/d6/LrjoNhUoShKPfY0y13mhAr99DrVSGRWNANBlDrJpDq9mEvAoYqeNQ6ZDNNzAzdmirNTw89e4nn7yl/em3bKHnn/3s7asXXzidCC9getyHjiDwfdyo1bM3fGNtA0a9iVdA8VgKiUSfIsuh0VJ8MP08i2GxmmBzkEGliwP7DjAKmYp84shRrF66gpX1TaTzRZhtLgxPTGF8agZypRaBUJQHaMRVp+Fau93iiblSreb9udXu4B05CUGIEpNJxNCoVniPTr0/FQNlqtGfp8FdJB6Hx+tl6WsynYHFZmUqC4Uq0ulJvDZar8kplokQT9kMgxppF16s1DAwNMTiFtpVUxGXSuWdLQC99CiiyWjik5ouzPQCIF87neAkxFEq5VjfXOe8Nroy0D2dpvdU6HQqk6ecZh42s4mn9NVykTPgaLhIueqRaBx+3wBymTT2TE1hcnwMp196iaOYqH0nBx+57ihwgj63fLEImUIBn98Pr9OJWi6PWquGfL/BWfDVQBlapRhSsxWFYhsHJ45sLUei048v3drQyFu20Pvnv/Xoy8988WlJNw+1bCda+Jmnz2PIr+XWvVqpwml3IZ8volSkjDJA6AADg4Po9kRsJpmZnUK9kYHNboTNYediGBwa4ck0GS1WVjewuraJZqePu++9H/uOvAq5XBGhaBztXh9qpRrVYoELnabmdEenNpmSXkiSSgw2QjJ3Wi302i0QkZFacDK4UPsukogglsshoMftNO276XNQacjR1WGfOW0NsqkkJP0e39EJg0XGmHIhz0NGiVzBK0MCSlBoAw3iKCo5ncmy+40GbztxzjvpqfT5kWKQ7uFNgl4q5MyvIzML/T66z1OOnNVqZTINiY5I176TAadAMZ9FMZ+HWLRz4rfaXbhdbtQqxIj3YnpyAjcW53FzcZEBlvl8jfFWxLATS2QYGhnlLoCGofQ8ZsaGMTDiR1MFtOp1lDYjOHs6gbH9NuQLTRzfd9d2W6acesNTT93SdNhbttBbZ57+6VPf+MxXdbIW2tU8Ll28gBN33AmVXMEFGAoGeZc7OjqOUrHCcEKZXMXGEWLCaTQ6OJwWFEsx7D+4h1nq1AIbTGZOOa3WGrh8+RpKxSrnhs0dOISZfQfRk8jRELooNwhSUYRSImZEFRUVra1I0UYvFabK9HeCESn+mApVLZdDQoEG9TpE/R6HOgiiPrRGAw/xCDpBohlag9HUna4gpIYjoQw6bS70RrWKdDyGYi7Lhd4UOnC63IyAIg4cbRZotUZfJ708aMdOLw8qePq8aAhHgz76oNNWIpVALJXwYE8mV7Cvnoqeug1CQdHcg+7a6USc6bN0ZchlMny6U+ueSBYxNjoI9DqwWc2wkn12cR7pVBlet5GvCM1mG4V8E6k0Ias4Gg52hwkOixnhzS2odCLofTaeleg7YiwtLiNFW41aD7cfevXWUrk5uXtHv0WHE/Uz33zdi1/59NfcBhnCmyv8Ezw3O0upBlhfXeXVGp04NxbXYbUaIZXK2TWlp3YeYl5F3XniGGr1NLx+J8QKGZNeOZWlLUAmVaDXE+HGwhLkMhWLZYbIi64zQKxQoVCvs7zWoFKj3Wii1enw1Jradx50NZtoNprQqFRMZhH3utAplJBRmEO7zYknlNiSLuch16hhdzo5NKJaryMWj/PUm05etVLORU0dgU6t5uz0BEEbkwn+O6qNJotsKD2VOgnGRGk0rO/vdPt8ctJUn7YN1MpTQbMyjqyz/R5fF6jQGTNFFNpmi3+PxWJmaSp51gv5PLbW13gdR+u1WGQnhJF48YViB24XZae3QepEm8WE7c0NFPJ1GPQSHmyKQBSZDup1Aal0j/Xu9IKRooe5ySHkiinUpfSiVMEkU6LfFWEjmIBcZcShw3dd+pkvfOPILfpj/s9f9i17otcufP3B733pH79jlfeRDgc443vQ5+PwgEIuhyuXLqAj9OH1umG32ZjiIleosLEZ5Tv6Yz/1ILYDGzCZFJjbP4NYOontaATFahUHDx+GTKrExtoWYuEY3C6CSExhYHQCYpUGHakUTYgQi8XRqtaY9kqnKLXH1MLz4Inup80Wy1SFRp1/keSL7tl0sus1dPorkSxkIVZIodXrodMbuO3O5vN8qnc7ArfDpEajQjcQcrrfRyQUQDiwzSe60OvzlJ0Gg3QSU6wT/XdIoVKrNxkfTbZVYsfRi4g+R45ponx0BsOK0Gi3uK0nnBW9AGnQSHJhCQ0P6SrSamF7Y53VhhJRnzlypIyrlOt8HSJ3W7/bhsftgM1CL9g4SoUCu9SGh/0ol6qoVCgqWsUmGLVGiVarC6EhwGtXwWLXQ6yXc8AFzTH0WiNSqSLqLTFe8+gbvnj3n/zNm3cL/RZ9AvnTX3vge1/+1LMOhRj1XAoH9+9n8KLf48Fz3/0O54UN+P3s5c6T5DUUwcbmJl0UeThF91GSyNbrRTa4bISD8I+OwOSww2y1IZPOIRKIopgpwO30weX284qNPNOVbhcKgxH1VgvxcITbbCoiap+pfaeTkdriOok/qjVI0Ue7WkWlUIC404FJp4NWqUSnJyBVyEJnNHAnQCs6GpaRQYb+POnKidlG6apU6CadFhqFnJ15JIGlQqfYY9q/03CNPujzoAEc3cFL5SqLd5QqNZQEg1Qq+d/Tv6OPTrcLCQVB1qqMYHZ7vHx1oKk9rdcor42cd3KZjF8sRI3pCi0Et7e5mEkCW28IrENQyMRskqEkl3Ipz21+V+jAZnOgkCfRkgCdzoJgKMHhF92eGHIKmkzmcPDQAIxuC8rtGvpSEdqtLiSCFFvhDN7+m7/7gYm3/dqf3aI/5rsnevLkPz38wpc//YxXJcPesWFcungee6YmsLmxxigjpVyKN777XUisLOHs2bO8Arvt6FGGM1B7euLEXZxMSnJUl8+NbKUEQQyYnQ6MjE9w8OHpU2fgMNqhVuo4I3x8zxz0TieK7Ta0VIC9HrLZLJ+kpECjU5MSV6jwaaBVptyzbo8lq2RPrRdL6DWbUNJp2umg0aih1W1DrlLwfZru+XKlcmf/Xqsxl81kMKBLRV+vMt+NflFay9LiIrf3OtPOtN9oMEEml7HyjV5kpBuglwYJZvglpFDyL0qMoRZ+B0HdYxZeqyNApVLzeo9a/e3tAA8TqVOhqwfBIymrnYq7XMxzx9Rs1FAkh59CjTZlw3dasFkpx10MibgPlZL26FlUK3XodEYY9FYu8O3tOPKFKprNHue4ee06DAw4INMpIDUoEcwnuRPQdJQIxvN414f+6CHXfW9+drfQb9EnkDjzpQdf/srnv+OSAoM2Mzu9yLVm0Gtx4fxZ9ojfduggev0OTp16ke+cNFmnjHBao2VzeWjUGkgg4cCElrgPg90Ks8uBSq2BXqePbCoLlVgFvcaIQqGKgZFxGFwu5BoNaOw21ASBra87+eMUY2zeWdG1Wtz+9jtdvr/TaSwSBEh6PXRpT14uo91osKjbYDIw852LTibn052GZaQRJ1yT1WzhP18pFmDUauCyWhDa3mLWG8EZtQYjn9o0PKN2nIZp9MIh8QsJbwjZRC8h4rvz1YK+fuVO50EnfadP034Ft/P0NdCunU50uvPTylKrVnOh0+SfrLHJeJQ96T9Uxrk9fuSyOXQFUtDZodMqWOZLO/fVlRVIJXJ4PH4o5FpsbUWRy9VQKjchFiu50zFrxRgacsE16IZnchDPXHwJe/fuR34tgViu1n/t+953aODVb7nl4RO37B09f+U7s+ee/tJVZCKySa8DA14vbi7Oo1zIsUyz3xNY8dVs1XDp8kXYnSS71KNWrzOrjYqSxCOtWpOHbwJNrK1WTBw7xoLsbrmCi+cvci7a8CCt3DrwDo5CY3EgV2/C4HBxoZeqVaa10IqLyCj9Wh2ZXJ7v6maTiQ0ghJGiYtUrlejVa8jE4ug2WzDqteQb48Kj4lTQVL3ZZHddoViEQAM4rYbXc8VsBnq1Gm6HHdFggBVoNFTsS+R8r6dwRWq/6QVBE/aZmRluxSln7YdXAgJTEGqKXgp0eoudDk5ihV4HNFu80ybXWr1GgzQDS4gVUhmf6hVCRwUDHNtM+nsyt1y7tgibjbQKXZiMes5oazerO9lwSiW26KoEMcbHpiCVKHH16iJkch0TZwShj1wmgQGXAdPTwxgcG4TOacGf/t2TeN+v/Spunl1EsYX8HW948+zkY2+/5Wmwt2yhf/BNr3Ycn5pYtqFsLoTX4bJYYTXokYnFUMik0WzSeqmNu+69G8try1jZXMPI+Bi3xJQrfuS221irXvxBKijhm4/ffjfUdje61TqbLzYDmyhUClCoVVBp9dCbndAYXGh35eiJ1dAZLShWSqz4otNYo9UzEronFqNBGedCG1qDjnnu4q4AsdBGPZNBLhpDt1rj64XJZoBtyI/1hXmGKJIOnTTrZGhRyGTQatSsGW/X63BYrdCqNYywCgcCUCi1gJQAFWnM7NnDiroXnn8B1WqHKS5Hjh7B7Nwc0pkMv0R66PMLxO508MR9iICTNjNQKfNQrl2tYXVlFYVsDjo68WVyiHp9mA1GREJB3FhY5JcODenymQxns6m0UqbA0udJSGsy69DLicwtFAvl8Xih1RgYU5XNlaBW66FS6yCREDyD8NFmyGRd3HbkCM5duQqp3oDpfbfhk3/3eZx4+GeC37h6bvqp85FbPovtli30q088IUukVhbb8RuT2l4N+WQSfocDgy4Xt7m5fBaRWAhKnQoHjh5CqV7Bws0bPOQiEcremVmI0IVCLkapVIHBYMfg4ARy2QpC0SjMNgvMDjP6sh6ypQIyxRLUOisGh+egM3jQbEnR6YrQF/XQJoyT0EVfLIVSp+dfIoUcHTHQl4r5xKO1Wr9eR4Em+7E4NBDzhNoyOQQ0Kvj+s8+yDt1itbCIhWSjTrudFWpatQpuhwP1ShXzZJ8tFrj4en0JuiIVlpY3ODCB1HSxaBTVcplnEgSjeMtb34I9M3tQLJeQSCcxt28vrly9CofLwQk0GqdtR83S7SIfiyGwuYVmrQ6FRAYxmWOUKtYmRIIhbK6ts0uNfuiKuTzKlTy6vTrMFj28Xi9LkPmlRk+WFHEuN2xWB3cVGxtbvAUgfUIuV2bZrcdtRauRhFGvgtPtRiiSQKsvhURjxslLi3j4jW87/dh/f+LOW/R2+r992bdsodNTuPqpP3s6sXDyUXE1jcmhIYQ2NzB/aQE6rQSDg37sP7QfxXoRzz7/IvYemmYMMqGXaUB24ew57Ns3h3qDVGA26HRWBINxFPI1ePwDUGqUKNaKkKgkECvk6IolkKsMsDlGoNY6IXRpz06rqj5adIeu1FFrtTn6yUjiF6MJPakEwg9CC8hLXqbTPBLhdtlnscLhcQIKMbYXr+PUqZOIJxMYHhnZWW0R1WZykr30VOB6qxWdYhHXr12DxWTmE/fl0+fgHZrA+sY2NHSXVqpYyUYvChrkra6vsdb87e94O/LFAkwWE1rtNrroM0bLYrfC4XND63EzSjqwsopkIsHPR9ztoyd0YDWZ0ao3uNDTiSRFzqDTFhjlTABOsZSuDSqMjIxwyGIosMWyXYNOh+HBIdAOjzYCRJVNJNOQynauKXKlCqViBip5B1brzuBQKlejLgBb8RzipRYe/dl3fObeD/7523YL/RYnzGx9/e9/++xXnviT/SMuBNbWMOBxY4xiiy6eQzgaQqcvwOK0Yt+hfdjY2kAwGITNbMGh/QdQSGc5D00ql7LLS6nSo17vQCZTwUg663IRIrkYhWoRnqEBzkbvS1QQSw0/+KWDSqVBt9NAryugVK5xcIJYroTZuYOY7hNETSrhFNF6pYzY9jZaxRLcRiOGXS6I1CoEFq7g0qULfPoSy32C8FUdgdv42dmZf9abUwxSNpXGtStXOQ1l0O9HOBKDXKNnSSlBIqjASM024PNz+mo6k8YL3zuJyakxvPsX38XwyHypyFr6VqeNlfVV+EcGMTA8xH9+a2OTZbdU6F3ayUuk0Gu0XODxSJTNLKQLIH0A3d8FoQmjSYNOpwW/z8stO+34s+k09Fo1v5DoOkFzg3y+DbtDB7fHx8NKlsD2O9CqZDDoNexgs9hc6EmUWA0lkG328dib3/HRo7/8396/W+i3eKGHn/78Gy49/eSXW5kgZqamWGkll4rh93tQqhQgVUqwtr2G64s38PM//7NYX1tDOVdEryVgyOPj0AOD1cygCbXGgGaziz7B3CVSlGsV2FwOaE16iClMsNFGvQVoDU7oDC5IZOSKE6Mn1FkVRoWe5bRVMRe6zeuHmkIEJSLObSvkcwhtbEAlEmFqcIiLqJyI4/zpl7B0cxE6vR4zs7PwD1ABRzhxZXp6mltiSky9eWMRFYJRiiU85CNXGU3O9SYTYokE8/Eq5QobTajo6IQnXt3lyyssavnND7wT44TbyuegNxlZF09efJlawZ0OXWmK+QIrC6mQaWNA1wPqJui+nUmlIRGJ+O+nroEm8t2uAK1OiVazBqfTAa/HhUwqgXg0wvMHpULGxhl6zmTpJfktaQTy+TpabcDt0vCLRElSObEYErkSgkiObLWNZEXAz73vN39//PXv/qPdQr/FC7149tt3f+kjH3jx3tv2sKCDWHEk2qAhHOGKKo0yTDYjxifH8fLLL+G2g4dw+cwFLnK7wYRWs41MqQitwQSRWIpkik55MXQ/WFkptRoYbRbUya1VqKIDGSx2P3QGJyBW7lwDhCpbN4ulKocz1lsdGG0ODE1MwzE4iHavC6lCzhgr8pGb1VpYHA604nEsXr6MlYV5JGJR3p1TqorL42aQI+3nyfVFFJntrW1cv3qN78X0d5YKPWg0wMGD+6DRa1Ao5jmTjYqQ9PGU66alkziTwsLCBkxmsobq8Uvv/SWeuhP3vdPrQq5SIpaM8+6dtPl8D6RVY73BLzEq9ODWNgJbJJapMp6Z/g76HCQiMRe6QinldFeTyQCnw4Z0Mo611SUoZVJoNUpkMilYrGaW5tJQkJJkKM6ZuHiUphoJxEjmw2IeykmvC320JSrk2yL81h/92TuMd/7Up3YL/RYv9NQL35j93uc/ck3RzErHRofRbtVRKecxNOKH0aoHpH0EIwEOYjhx5x3crst7YixfX8DU4AhyuQLEKspH7/P+2WpzsHAkTrx2jQaDY6PYCoVZ2w6pEkqNCXoTmV+UELoSqBQyiLpVCM06atUWF3uhXINUoWH01PDMLAinSm1xuULimS6sWj17y6Nra1iZn0d4Y4Pxz3R3ttrscLicPAGvN5tc7GKRBOFQGKvLKxCEHieZFvIVxiypQBJTFSOxSkXAYZPAYjZDJqHCM3Kay9Z2CHaHBQqVAuOTE/hPb3wjdxB0naC1IMltifPe7/XYviq022wvpWBIqUjMctdQIMgnuF6rY428XCrjK0VHaEMmkzB7jpBRRoMOhVwaK8uL0KjksJgNsFotSCbjjK2mNaJcKUe5XOai97gHIIEapVKNUV/tvggihRoNyFHqSPH+xz/8iPnOh3fjk2/17LX5z3zSE51/brkYXtJLRX1MToxAq5Wj2a5BZ9JApVNCppQil88gGo7gwMwcJEIfwZV1JENRTIxPYi0Yxt6DhxjNTDpvOkEJ/mC22SAljHK5BgES9EQK6M12mKxutDoiVBttvibIQIKYJqu56vU2UgSlaPfgGxnDxNxeKL1eFBNxlMpFNqWYiMhaLCK0sYl0OIxsJAKn1co8N2priRRDfu1UOoPnnj8Ju93CO3+lnCyfBSRicVTKPcYxG01qQETXhg6KRcovV8Lr9vDpS/f8bJZY7xQY6eYTXaPX4uixYxijoMP5ayyVJQMOzQdIKUcTfvqzVMh0BaD7eiQcRiQURq/b5S6BXggkiaV2m0ARNJ9w2K38UjEatBD1BQQDm8zSo5BFOvVFIhIU0fchx6hnu93OWgGpRAVRX4tgIIatQBgOjwcO/xBy9Q5yLbR/9hd/7eDII/95hyd9i3/c0lP31+/ZI//D//q6iy985dP7pifGUKvkoVCIsG//HpRrBejNOpitRlaenT97FpPDY0Czg261gWIqC6PBjEq7C5lKBf+gHxubG9BodzTn7W4fDo8PyWwRMpUeKp0ZMqUeHVbSicnrCYVcAnGvjkalhE67B1FfgnqthRq171YH3AODkGrUKNBpLhKxjVMhkSIVCfNJTlN4SlW16I1IptNMm0lnMxCzC06Dp75yFmYzcOjQPg6IHBoaRjFfZGoNsfAoX3x9PQCDfgeRLJPu8NXJlpvLkRQWmJoewujYKHvfk5k0Ax+O3/4qJFIJnnQrlWrIZeTsIylv+5+n9zTU297eZhosoaHoRGdNv0i8o4EnY0+jwWQZ+rro6lDIZ/jvr5QLXPCHDu5HLpfhtn5za50Hn7Tb39raYvVfLJaFWmlHNkscOx1GpqZwc30bW8ksZo7cGcxI7NPv/8u/vOV36PSOu6ULnR7A4pO//7db107/4tryIh598D50hRobVZxuCmswo9Nvs0CGMrsblRomRyaQDkRQSGWRiKfQlcjgHxpihVq1VoHTZWehi8PlRasL5Inj3hFzu64xWKE1miGSKdASOuh0mlApRFzovXYfaoWGsVWURNIVSSBRKFGsV3kY5/I4obZZgVqF2/ZkOIJuvQ6zUoXVpWUOXKDrAoEhKPzB6nBibX0TI6Nj0OuNHNTwpje+GSdfPIkvfuG7fEd3u4zQqMUoFfPsfff73cxuo+1CudSG02XgoIZByjR32Hjfr9Zpcfc9dzOFhpJNe/RCczhRrxHCqsY/UESYIU5cMBBELBZjiGSHoBXEoxeLoVarWQtPJzoBNMZGR5h0e/PGAncBtJY3G9XwepwM3tDpNBwhdejwIZSrZZw8+RIeefRhnDp1ATbrCKKxDKb2zCCRzaInV+GbL5zEo29+29Nv/cinH7vFD/JdU8sPn0Dx+5/5mQ/9xnufOrR3Bhq5GHceO4Srl89i/4EZrG8sY3R8CKvrq7h4fhFv/dnXwao3o5avYHn+BsbHJlFvdzC/OI8HH74PK+tLSCSjnDhabbRgc/rQ6khRrAn8T53JxqGNRIVpCgKr7yhFlBJKIPQhF8uhkqkgFkk5VbXWajI9RqqQcQtucDkAoYX05jo2V5ZRJBJDs80Tbmrby9UaO+J8g0Nwe/0oVWhPLYfD4WLhSTQaxyc+8bcYHR7lNn7P9ATKxRSGBjys5c/ncixRpdOeCpUm3U63izuVPbN7OPTxvgcfgJNY9WYzLr54EkadETqdge/N3U6XRTdUxOQ1n5+fZxwWFTr9kwqdfmnJYqtUsjiGXIIUvqhSKXD+3Bks34zAYRdjdGiQ01oGBnwIhYP87Xrsp34KJ186BafTxTy9eqMLmdRMjwAevw8bwRC2ogmsRuL44If/8gOHdl1ru4X+wyfQP/tN3Z/86QdvlLPpgUOzUzBr5JCLOmjWi5idm8LCjWuIRGkg5cDhg4dhMZixemMF1UIFXWqHh0fwrW8/jRP3vApWuwkXLp6Bb3AAew8cRr7YQKevQLneR7sng0JNElcdesRwI5K6iACLAt9nIfTQLNch6gAqhRpiiYRP0FqzBpvTBqvbTsQJRNZXsL58E81KGXqlCgqRGPFoHBqdjgk328EwSrU6O+iOHr+dUVajYxNcjBQA+bWvfh3xeJJRWZPjo7AYVTzlJvkpTdwp1JGCE0xGA+v6KYGV46dkEs5lo8Edte9kbqHBY6fVhUxCbHqSBqt5Ok6uONp9r6yucoHTS4D+SYM4+kXedzK9kBafWPWUyeanQl1fxeWLF9lcNDM9yfd3m83KE/3l5WUm4czt28cvEHIQpjNFqNQ2VGoCSCCfr1Rx5WYAWocJH//Hz95veNWjz++e6DtP4JZv3ekhnP7or3/8r/7sL3753tsPYGbIh36rgmopjdFhH65evwyI+3j1ffdCrdJgeyuIZCwFm9mGUr7Izqz5+auYnB6F22dDIhnG2OQE7L4hFPM1SORGpPMN1JqAUmuEWq8HZBIW4/TFIvQlIuaz95oCKrkipB0RjDo9T62b7QbINAYxIcnbqFUKSMfDyKeTkKEHA+26QxEMDQ2xySRXLDFc0mJ3otZsI5nJsWS0LfSg0xsxOTnNJ/uZM2eZbnP3nXdgcm4Ky5cusFKNiq/VaDBLngisRJGlezHTamUS5Ao5FuVQdjrftyUyeJ0+hmjS7yFFHnnc6V5OOmEazgUCAUZWk3edipyGdnTi0x2dCp34d3RPdzkd7J9fXb7JppexkSGe0tMLZHh4GEtLyzxwnJqe4dhm8r0bTDbIFUZcPVZC2gAAIABJREFUuHyNX5yleh+CFDB6PJW3/tr799z5X349slvou4X+zz8DwvVvHf6N9773wojDKk5treHuowdQziXgcVmRy6f4h5xOaSK1Lt1chdfrh6gvhtBsYWNlFU6HBUMjXmyH1iASC5ienUEwHMf41H4o1DZsBlNI5+rQm208GSaRSb1VQ6PThpomXvTfqtbRrjSgk6lg1ukh8HosBZPFgK3tNUQiW5CIBDgtBmiVMrRr9DIqYtA/iEq1xggpuUoFmUKFTh+ssJMqVMgXK2i2BPj8QwgFIzh8+AhHJp08eQr3nDiB0BYFQ/T5NKeJeYx28mo1S1/pru72uDA7N8vXE9rRk+fd7fXghe99D5FwFBaDDQatniOrXC4Xn9x0mpO5RkNKt0iEOwMaJlKhUzyziP4nFoHCHYhTXy2X+HtB8VGlQg6VUol99G6nC81Gi5NfKNstk83j9JkATpyYwIVLa5jdOwqJXIur84tI53qAAqgKwB0P3H5+QeG646mnnqJsl92P3RP9f/0MPPGuR08uXTx317DNiHYhA4NSjIN792B9cwW+IR+m52Zx9sJFHDl6HPVGm7XXF86eh91oxL2vPoGbK1dhNGsgdOu8apvZewBGswdKjQNrWwmkslW+o9sptUQlQ6vTRKvXhUxn2LG1Nto8zZf3RFCKxKiWSshlU2g0K2gLNfQ6dcgkXSgpXljUg6TfgUQEnqTrXW6kQ2HEUylmwLWI36ZQI5KglZsIo+OTaDY7GB8n7bsTL710Gh2hC5/HzR73l0++yHw8UszRWo0GYtSpkDGGNO00dSffO4llDGYTcvk8hG4Hm+tbaJZb0Gv0XMg6Pan9JOj2uizg6fX7/P9px0+tPnUBNJkn5xud8ETeddspb63HLwfyqRNjjhR25UIRVpIB98grb4bFYkMoHOVfpVIXE5OD2AqEYHf7UKxUkcjkIYiAUgv4zQ998P13/cYff3S3wv/XE9ht3X/wLKLf/fzDf/57v/OMslHBvhE/0qENnHjVbVhZvwmH2wmZRgW5So3ZvQdx7foinn/++ziwdw53HDmMa1fOIxTdxPjkMDJ5ykAzYXh0AkqNEQ73MCLxPPKlFhQaA9RaA9+lRVIxpCoFmqQwUyggEjqo5YuoZgucgU789VajjnqjDLGoC6VSAr1WCaWMnF0N1MpFJrpOTkxy0Zy7eBF8fEllKFZr8A4OsZz2jhP3sCyX+PQErKT1Wj6Xx/raBocf+rxuJr9Qakqj3uCBHJFtaCLeaHTh8VhRKhVhNBkwOTXJe2wyuJgtZkTDcazeWMOAf5iLmCy8dB8XS8RwOJ18gtOsodPtcIcgk+1ENVH7Lght5uhTOIXLYUcqEWde/SCFUJQrWFsN8jCO+HyEu3rwoUdw7uJlBENRhli22n0OcyBCTb5cYdPOuaUE7n7Nbelf+r3f3+O+61GSKe5+/OAJ7Bb6v/hR+PJvvvOZa88+/fDhET9SgVXctn8G8XQE1WYdQ5Pj2DN3ANcXlnHyxTN47WtfBzXpvecvIBTawuCwF2KJCEqNAjanHVaHlQ0gOqOJT9dEiqSyNuj1DlhsHpRKTc4Pk8havLtPxmLYWluDRq7A+MgwOu0W1paXuRhIKet2OXf470Rl6PUZR02AyFalhsuXV2F1aphZpzGbMHfoIIw+H5NoyLtNoxi6anRbHcTDUSwt3ES33cHg8AAMdgN0Jh1LUykLLRaJQSaRIZ/N4drVKxDafTQbgEYFuN0mmC0mKNkGq4LFTNBMoskSh16BcrWCSmXnPk4DNKPRyFp7mrrTYI3ScOjUJmgl3cfJN2+ymWC1GJFJxOG2WiAXixAOhKBVU6xUG9FUETqTBWKlFoOj47hw+QrS2QKqVWB2dhilQgVSuQaRbBHRQgWf/uo33z3w4CNP7lb4//4Edgv9XzyP7He/OfHSVz53vR4PqOTtKvQqMXRGNaqNKqLpFA4cPoJIJIV4LIO3vvltOHP6FBYWzmFkxIfpPXsQjkZ4eGWxW6AzadFo1xGNR+AkUosAqNQESTDCavWj3ZLCbNajUAwilQpyPhrdUaViEaey0BRcAhGbT2xWK2q1OtNZaX994+YSF5ZCKkd8O4hgMIsDR6Zx8Pgx1DoCMpUS8pUKI6TT2RxqlRoqxTIUYkogNUPSE0FotABJH5l6FgqtkvHWNEVv0j68WmcE1ejQMEc6RUIhbKytsw+fLKEkVdXrNOh2iflu44GfSk0qO/EPgh4EHsjRfZ3INRT2aDYZGX2ViEWYmqOUyyBTSNHqtTE7O412tYJOowatXM4edqVSi1Akic1wEk7/CFLFKhLZAsLxFAaGB3hIVy5WYTbasB6IotKV4Fc++AfPXWp1H3r88cdv6UDFV3rJ7Rb6v3oqa5/88B+aRcLvfeML/4B2LY/xiUF0+wLEchlz4ho1Un/pGeOsVEhhtqpZC07uMeKl0b6ZqDBbwXWsb61heGyEk1ILxSqErhR6nRNjY3shFWshlYlRKIaRy8YYM02rJr1WAxujkkUMcCAlGUEWyZZJYY80lDpz9hySyRQqJQEWvZKzyt0DfsQyacRzWVhcTqj0Om7ls/kC9DoD79q7LQF6pYZTSCvUwpdz6Mq6cHgc3GaXCiWISC8OEccWdwgjRfRYg4HTVojLTvp0qVSM6akJjmGSy9VIpbPMnyP2HTniaAJPLTy37mIx69qJxdcV2lzoBLZQKxVQqOQQei2Mjg1BqNWQjIRh0es5yZbcfDeW1qEzOyBAhkyxhmpLQJtAGnoDqrUqewOmpvfh+VPncOzVD4Z+9RN/e4fI7NmdtL9Cpe8W+r96KJ9/31v0ynpt3mtSD8UCK6jV8pDLRJyz5na7cOXiZW571XIVo5CsDgO0Bi37wDmXTCpBJB5BvpiFRC6GxWHhkEJSu0ViGTQaYgz4J+FyDrHiLhC4iXg8wBJRl93Op2YyHke72YCBYpRNZi5uyh6jEEMirQRDEdam7907CL16h/VmoLZXo4GW8s/lMkQSCY4RppjjwcFBaJUaVAoltKoNdBotCA1yoLWRrWSQzWf4NPe4PBzN9MMOgOEQ9Qb0Oi2nsur1Oi72SqkKh8PM+nW7w8lfN2vs5QoGRNJ6rkKZb7KdRBfSt8skYia/kjut3WyyuUatVkCp3fGTU8prJpHgIEnKVCcnIL0cB0cmsbIZRK5ch8ZgRl8iRTqb5bmGyzeIs5eXMTg1Vfnjj/7NA7LD95zbbdlf+QnsFvorPJf2i19962c/+VefFbcrkIkFDPqdyKXjUMokjF6mpJR4KAyb3YpYJg6tUYdHHn0tY5Cvz8+zks7jd2Fw2I9ILAy31wuFUoNINIVmUwy7bQAGvZ1PvUIhQfZ1lp5qGDBRQT6XZd4bBUeUS2USqXEhrqyuYzsQ4rgk6rz3TI8x79xktrJHvNKsoy+VQKJUoNZqcbxSniKTe33kUllkyPjSaDPiiVJjNRolbC4L8sUcq82IQLu9GWADjNPhRDad4c+RwhSyGcDjlrAcla4VNMijF1W5XEKdqLZa7U64g0zOgzfap9Nenlp3MrHQCV6tlJggQ7t6GsBRAk6zVYbFomdfeSlfYPgF4Z/r9SY0GgMq9RbKtRZDLBUaPXoQI18q87WE7u11kaz/xl94z2sPvvN3ntkt8h/9BHYL/RWezeOPQzxdeNNT7VLqpx0WNXKJEGYnh1FIx5GKhjA5PIRYMIBavQaJVomOCLjrrnuYphoIhtBsN2FzWNASGihXi7xfNpgs2NqOoFIWYDQ64XINoVQsI5dLcsY4TbZpGEarJgI/kGCGJuC0IydBDcU1q9RaDmIsFEuMYE5nCvD6hvDQI6/FyB23A0WyjJYhVSqQyedRI7Wb0YhioYjABqXGRFAvV3j/T3RWsodqdEo4HDYMD48glUojuB3Cvn0H4B8Zw/riIhLxJLa3NrmgSS1H923iydN1wm6n+YEJsXiMd+Vk1aVTnWSwNIyjFp6gEdTuU2ILdQPEdd9Zo6mZt9fr1TiKqdeloEtKY5Fyh0IZ8uXyTntOtFpIZDBZ7GwGomIncVC1JxLe8M73/D8zb398Fy7xY95yu4X+Ix5Q6um/d3zqyb8+X83Fhg7PjkPeb2LYbYVJI0ciHMCIz8u4qEAywS3z5OQe9qeTNJPWSyJJH4VSDo1WjddS3rFx3Lh8HQsLayBlx7Gjd8FgMKGQzyKdTrIyjROOANaJZ1Ip1KokSzVy8USjKag1asg4wLHOdFSVRg+9xYGmQNnqwxibGIfW42E5aDEeYwktrbLopUHTezrRy/kC3/0p/NBuMfPajmS4cpmSC6xRb3KR0fCPXkRbm1tYXqJYZDm8Xg8mJ8ZhNBoQCGwze93ltKBSKUEqk+2kxHBuepcn7VS0lNhCQQ10PydiDFlzqeiplRfaNSikHbhcdmTzRfT6Ig6opOjpdktgi6tOo2OBTzLVgtEsZ3svYbmEHqB2uNbe+40bk7sn+Y9/AruF/u88o8LJfzjxB+//lWfKqZr2joNOHNgzCrteiWohg0GvC3KtBquBANo9cmxpUKs2MD4xRSp2BEMBpIk7PuRFH122UW4HwhDagFSqgdFgR2A7xIYRl9PFKyuyepJ1k+7mpBmnuzmJaej3SeUKyORKGExWkC6W5KAe/yBkGgOfckYzgRtb0BsN2Ld/P8wEoCANPQU9qFWgfRSRbpkL1xaY3Ua4JpVMDP2gH614EivL9BIScxTT8tIqCvkCstkc774PHTrEjDwR+nxSU6EThz2dDDP7jQkvhSLyhR6nrhLuzuk0MAOfviYS99BmkGg6KoUCVqLYqGW4fvUs5sgw0xQgocFeNs9oZ7vVugOz6PcxMjjI2W5qjQ5rW0HojFZEEmmU+yKceP0bnhKZTD9319seb/74H/db93fsFvqP+d4/9/gbv/jC1770pqkBBw5MD6NeSKNVK6BVr0IklSBRbECpVWF0dBKRcJxjlomFvrqyxEiqcDTA1lVyh1H8b6PRQT5f4Ryxa1cXMDs7x5luJFihoRkRWpKJJBRyxU7bLldy62qzO+HxDXLmut5oQiqTxdjUDHoSBSKJJKOdqL2mTPXR0VHIFXI4HQ7I5TsmFSrQdDLFqGcZ4VwANKpl2E0GbslJarq9HWSiTChEaacFLliz2co5cyR2ITzUjjFlBx0ltOuQitrQalXsaKPOY2Nzi+/mdKIT2JG84l6PBbcfP8ZxV1azEb1OB2ajARqlDJVSkvfpMrUBVpcP8zdXsbyyCYtZD4VUgtv27UWrVkU0EuZCL1ebsLl8PKCTW+3YLBZx/+vf9LGH3/fhX711y/jHf+W7hf7vPKMLf//BX09v3PhDm1KsqqYjKKejUMv6MBs10GtVbEpRmSysa795c4uHaU6HB/v3H4BzfBQXXngWnW4TDoeVCSm0A6fAwH5fArvNzUVF7S7FDB87dowFJuFgiE92OsH8A0O4cOESpvbM7mSz15uYX7gJr3+QY6BsTg9mDx3BZjCEQoFoMDusNrVKCYNBjwG/D6lEgvXr2UyaracEaOx1yRsuYsEPaeZNBj0ajTYTZXp9MWQyBbqdPscmU1w0Jb1SO07mFLqLk6yV/rwYHYi6DZiMOp66U4wTrQEpjpmgE7FYGgYDBUjUMThgZzuu2ahnAq1KQXHOGditeszfWIR3ZBKVVh/RVB6hSIyvEHcePwR5T0A2EYNcImYZbDSRgVxtgEiuQaJSw3apCJXDhff/7ofuGrrjdS/9+B/5W/N37Bb6j/i+b7/0uXtf/MoXnle3qxiy6lGIBmBUS2EyalCrFSFXyFCqlFGqNVCtteD1DCISTqBeb+H++x5g99fG5iok0j7HDtVrNGEvIJPJwWF3w253Mz2WXFhGkwl+v593zpRDRgGLNMSif2+xOnDw8BF+mYSicYSjCYxPTsNstbO33eEfRI2y1KnIRSKEgwGEAgGMj44woUXudCK3uoKN9TWGO1QqZU5uoXacAIw2kx7TkxM86AsGwgiFY6jWmpyEQico3Zt/mH1OMlditRFKmiypAz4XgptL8HlcHAU1MTnFpz/htKjYaWJPJ//VK1d59mAyaJiTNzczQ2FQ2NpYh6jfYetupSOB3T+CjkSNT3/2aUyM2XBk/yzKqShcZgP1/DysIwzXVjiBjkgBi38QgkqOk5ev4M4HHn36t5/4yi5o4kf8PO8W+is8mOCpU8pvf+tjF/Td5t45nwOlaBBqCPC5rMhkk8gVsjDazJxBrlZrIYIMwUAUOi3liEk4z5sK3WIhwGIJJjPhmbJotZo8WJoYm4JcruKh2nYoiPsfuB+JRIJP9iJZTRtNTE5O4dz5i5DKlNh34DBC0QQglqHaEDi8wGp3YmBkFDZywykVHLHc73Zx7dJFnHnpJSaqjgwNwONy8glPBpJAYIuRTYTGog+S2R7cO8OI5nQmh1y+CI1GD5vNBZvdBZPZhs3NbT6lzRYb/IMDSKXTuHr1Kg/a9s3tQaOchUouxfdffBEWqw0Dg0OczUYvEkI+2Ww2LC8tcWSyXCqBQbcjCKJCZ71Aq4VWTwSt3Y9gugSd3YuTL1+C06HHe37h53Dp1PPYOz4EmrWHgiFU6x2sB2IIJ1t44Kfux8XFawjlspjYf1v6Dz/68Wn91G25W/PM/ve/6t1Cf4XnE7/y9fvmX37huWp0C6NmPaxKKXwuO0Lrq5i/OQ+VTgupRok2kV047NCMTLqIVrOHbLrACaDUHg8P+dl5ptcp0WxUoFBIIZXI2HFWKpTZWipRSHHo2FHcXFjg4qBpNxX7wOAwLl2+CrPFDo9vCIFIDCqNgdnlIokce2b2Yuj4cfbKE/CNopqkIhGyyQRWbt5AXyAXWgXZdAIT46MwmwxIp1P8kqL9N+Wdd4QWpKIeG1jIPEIU26HhMS72TkfE1wXqKrKFIpQqDTxeL9tM14lXV6nAZjag16hi0OfBy6dPM3fdaDIzZpoGduRnT6fTaNTraNSrKBcLOLBvjvfyVOjUnodCMXQlckgMDtwMJOAYnMS1xZsMh3zk3rsRWZ0HakXMTY5CDDEWbqxBpbNieTOOo3fejnKjiFgui0xNwEef+My+ofsfWdgt9H/7BHYL/RV+Kuaf+cTjgevn/qCVDMMhE2FmyA95r4Nz585CplLC6HRgMxbhljsWCKFeqmF29iDQk+J7z7/MU3Q6Qf0UV6SVQaMm6qkEcpmYp+kajRbxaAI99EChakRvIUgD3YOJt0Y5bCRd5aG7SIa+SIpYKsvT5tGJKR7KebwDEFMUUr2MHingCnkWwoh7JHVtcqRwq17D9uYaZ40rFDL0eh20O2QT7XLOuUIug1GvZnFLoVhhgKREqkCz1eFcOI3WgHQmj3qzzYmxNGyjsAaa7FNqC7HujEoZe8rPnT/Pyj0aIBKllYZ2VOgOhwN6nQ71WgX5bAb3veYe1s7TfZ2yzwPBFPQ2B7bSFbRkOuhdQzh9/iJMBi2ESgV2FdAuAUNOYNDnQqnSgtU5gOdOXcfsgT1stDl94QJ0Th/+xz9+9qj60B0Xdwt9t9B/op+Ble9+8hNnnvmf7+nnErj34D5IWw0sz19HLpfD7KHD0DscCOey0Oq0GPP6sHT9Br7z7VP43d/5XZx5+QI+95nv4/ixAeaSq9RSqJQSOBwm1Ko7SSlkE81l87DaLbC6rex0o+KgVpdgDvl8kQvdPziCjc0gUSTgGxrF2OQMRsYnIZEpGW+czmdRblYgdNtQSqVo1+roC23olApolQpYjHpYjIYf2FCLrC0nYk2j1YBEKmFjCnne6W1P93KRSAar1UFBUwgEIwhF4lCqtJw80xa6jLNWabW8HfD6fTDptDAp5bh+5TJePHmS5a/DI6PYv38/F/mFCxfY2ELTf4GQ1kKbEVFkaqETPZXKwWxxYX4lAJHBicVAkoMXJEoNSoUsvBYdJPUK9BKgVwPGRzTs/CvWOrh6c5t98hplH7lSAdF8FU989qmj3sce2y30V/gp3z3RX+GhrH3r4088+8V/eNfeARfE5Tyk7RayiQSsdjvsPj8kGi2qvR4uXbkMv8OGvdNzeO65l3DfvY/gyuVFfPc738fczDjGRnxoNUtQq0Tw+xyIRnbAi2urG5zxTZlmA6N+TE5PIB5PYHNzk1dwtNaCWIJiqcJZ6WKJDCfuvhdu3wCvl7aDUZ7YUxxzq0cpL3lYjEZu3c16HVx2G9s9fW4XW0OjkRASiTharQaErsDcN566q1XsTvN7fTxhj0Ri3E2QtZXwUyS1rVTppUAvCBlfNRKpDAMoaEvw6rvvRDSwioWrV3ivb7c5YTSaecUYjcYQCARx7VoMAwOkf5dCr9dCSlZeJZlcdIjFUxA6UmTLAvJtMZoSDa6tBVCgYAmrDUpRFxYF0CzkoewD++dGWf++GUhiYHQSFVbS9ZDKZTE+d7Dzpnf+4szcW95CYoDdj3/1BHYL/RV+JCov/9PvfPmTf/XHnUIKYy4bRO0mYuEwn1ZOnx8KrR4X5xewurGGPXvGMDkxjdNnruM1r3kUf/XXT6DdbGP/3mk4rBpYjGJO/Oy0ShwcmEzmIBErce36MnwDQ9i7fxY6gw43bizxSov83DSJHx0dwfrGGvu/Dxw8wKcpRTblsiWUKw0Y9FZUiMXWb3OKCRlPyOftdNj5Lnzw4H52nCWTCd7J07qL7v7kMqOJOU326ZpgNpqxML+AkeERtpY67DsafFqpETJLaHeRL5ZY8aYiwcrGJstmyDI7OzcBn0+PQj6FTIoQUOS2UyAcjBMBA9lMBZ0e6IICjV6GUWLnN6sIR8M4fscxJJIZ9rpXG33ECzXkam3cjOchBaBXqzFHgMhGFcVkFBq69sgVyGZy8HoHUG8IyJQq0NqcuLm9iTe/9ReWwtn4wb9+9tnWbpXvtu4/0c9A8lt//+jpZ77ydDufhFrUhVCrot/twOF0IZZMwT80iu+/dBpHbz+KoVEfLl25hvMXV7D/4HFcvrLExTg94cXD998OcTeHTGIDCkkb8Vgce+f2Qae3otEUsY7b4bLj0uXLyGTy8Lj9bCwhsYlcLoVOr8adJ16Fzc11XmnRi0CtIvSUDJUyDdB6kCsJz0SnehFGo56JrSPDQygW82gLLdRrdQwODsHucOHa1Wsssg0GQvy1kH21WKjg6pUNOGwKqFRKaDVqKJUK1rLT56JWaTmu2Ov3I5ZIoVAsw+n2YGHxJsQSASfu2Y9ut4F6pYFSoQZRT4ZkPMspKtlMAWabnZNrmp027MSmN2iwtLoEs92MWr2FQf8kQpE0Kq0eFtejyPYAt8mIZKEIi0qJuakJiIQWwlsb6La68LpsMBnNWFpag0yjQ6ImYPrAYfzW7/7Oz8/89EOf/Ym+wbfgb9o90V/hm37m47+/d+Xq2fn1axdxbO8sxN02zr58Dfv2jkGl0bIee2M7CL3JgIWlZVKNYmB4Eql0BUsrMeRbwLhdgne87WcgRRGbK5fQb5dx6MAc2u0u1GpybYl4cv7Ms8/g4qVtzM74MDQ0inyuiO1topxW8dBD98M/4Mb582f5rkuTcaVCB63GhHyuwoO9WCKCcqXA92b6c4RHVqkV6HY7HH5Aa7vR0bGdnHEKcqDPFyJWrY2NTnAe28UL19keOzLsRbFY4Axzk9HEIYb1eoM3ABSt3O0RRr7NxT44PIqr1y9AqxPB53NgwDcE9ETIpvK4fuUmp9jQ9L7ebDGjvi+RQK5RcbFvBgPooge7w43tzQhc3mFUhT5OX7yGGCXOSiWcOU/QSCVRckU9qCRidg6SgpBMPslKC2SC1ToH8Cu/9dtfe+T97/lPt2D9/sRf8m6hv8Kj6vevyK48+a3v/u1f/uk9dq0aRw/sQzQY4vBAQj4vLC7B6fKg2+/gvodejVqL0Mo1PPmpZ/l+SfCmEZcSr33oTki6OUDIY3rci1w6xuu1VruLffuP8F04mUrh2e8+D63WAJlUiUajhX6/x1PyBx68F5evnOcTm3bT1UoDjXoHer2FV3m0jlvbWIHdYYVEKuY4pHw+h9GxEaRTSea8RWMxqBQqdqcR25129FeuXAHp2uiUHx2dwPVr80jEY5yiSk4zijpy2AzweDxsgSXFXLlSQzZXgMFoBiQSfmlEYiGIRC00G1XYbXbsmdoDr9uLtRUSwkggdHo8Z0ikM1Dp9Myy0xiNyJfLqNTJWWdGs9FBudpCrQvMr8XQJmku56MC1IPbCaTZEGDTyWDS65CI56FWS9FudSDXGXH3Q69b23f8xF0Pv/dtyZ/4p/4W/I27hf4jvulr33ry8Fe/+NnvrM1ft8p6XXgdDmyuhnjF0/iBhZIAie1+A5VGE8FwGyUB0CuI+yBBX+jitv1+3HFkAqJOHg6zHMGtFfadU8HtP3o7mtUGbi4tY2HhBrQaA3y+QVan3biZxOioFm980+tx6tT3YTIbmJ5KWOgOoU77MohFCkQiUdSbFbg9ToTDIY5OIreKiUit2TQz5khWW6A2mAQvvgH4fH4EgyGsrq5hZXUTDz74ILvkKB89GAxgkEg10SgMegMTZEwmC9tvSW8fjVHeWheVeoP35bl8lgVAaqWM/eVDAwN8bSC/utPhYjccaQGW1zbg8g4ins6hXG9B6ItQqtZ5R793336sb4fgGhjBuWuLaPQlHHMVyxfgMOhRK5Wh10hQq1EPQDd/QCsHK/Duf/ix733w8Q+/SzQxELgFa/f/6EveLfR/53G110/t+73f+PXPJkKhWY1UBlGnDyWlkpSqiITyMJsVyJZbkKuBaB4wqEVoC31UhJ0fyGNTZvz0I7dDjjKK6S34XGbUKkU4nU4+EWl1RSAJasmvXZ3H9nYHWg1w9OgeTE6NY3t7AyIx7dYVPCijibZMqkIinoVBb2MYxc3lBWj1GjTqNaai7t+3F9FohF8OZHIhWS3d5WkGMDY6xgO4mZlZXLt2HRcuXGYgxuzsLIwGA77z7WcY8UxIKQo+lEikkMoUrHba80B7AAAgAElEQVSjOKd2p49avYlCuYLRsXEsLt5ErwNOT+33BE5Dfc09d2LA70Wv38HZs+dYWpvKFLBn7iACkSQuXbuJVLaEvljOrLlGq4mDR4+i2Gjj+dPXQLK2DgCH0YREsQC3QYNMqcYRz3vGvH2Xy71+9NixsxOTM08ff9s7viUSiXb5cD9Bye8W+o95SCuXvm757ue//OfXL1z6uWw8KdHKVExpoYy0eqPGLDOJHCjUAakYkCmVkIlFqFcbcBqBx+4/jIkhCxT9MhKRdQwPuqFRK7gtpiKXKzSIRoikKmB0ZJyxzDR4s9ksMFsMCIcDgKjH2nethkCLemxthSGTqHHHHXfi5Evfh1IlZ+MKTeotVrobq5DLZRm5TLx2Qjr5/QMcukgte7st8L29UCjhzNkLjIM6fOggrl65jOD2NtrtHkxGLc8AKKTx+vUFLlji2ZusNkzPzOLl02dZBVgrt+Hz+qBRU2hiBV6vDUaDhsmu28EAJqdmUCzXYbJ6sBVM4NzFRZy/EuY8dJ1RBY1BhaVAHkaLqverH/jgpxoiuejjn3zyP9/c2tINejxtl9Oa1OlUsXe87efPDw0Pf/kDH3///FNPLVGHv/vxf/AEdgv9J3xYpdVLhzauLx4PbwVOnHz2+fuuXLiiFbrkNAcoZ0QnA7p9CRcEkVS6zRqmhh149avmYFS0sTp/Gvv2DMBiVMLjtrFHnYZdS0vrkEgUUCm1EIulBEpl+SgtpWjIplASC73xg2FcH3abB9FICqFgHPfeez9UGgWuXLnMphYCJj7yyIMolUvcyhMNZmxsDLFYnIdqRqMJ8XiKfe40jW8026yZP3PmAvbvp1Ndj5XlZba2dgVisSuZNkunuEar5/BGClCgOzfRcCkjzuMcRq/TgyDU0BGIFkPoKGB6zzhP8anVX17fRiSWRanaQ0+kwfnLQdQA2PRKdMUCrEND+KX//hfZww89ZqNvR2pxcXgrGp2e3bdv80Mf+EDkI5/7HP323Y//D09gt9D/Lx5e4NvfHthYWzs2NTWhKVfK9Wqr4fzC//zq62q11vFTp89IWkITDp0aVp0Mb3/TazF//gUY5W287rc/Auf4HGQyCXu6SSZardQgu/wEKjkCPOyQXuhEF0son1zHNtdCMccBCehLeAg34B/FzRtr5EWB3WHn4RsV9+VLFzE2NoqZ2WkGQ9DUnf8cRMjl8igWylCq1BykSAIdunNT6qrJYkFgawsejxutZgPJRAL75vYyWoru526PDwqVGi98/ySCIcJkSVgO67D5IO6puOADgVW4XWZ0hAokkg6cTgvcXjebZdodMVY3ItjYzvP/r7cIbtGBSC7GkQfuxq9/+svQm8w9iEQPiESiF/4vviW7f+THPIHdQv8P/BH5p499Ym5sbGxGqDdknUZVbNVKpapufeP5p7/wqTPPvTD8+Ne+g6HjD/6bv7GbXMLm370HIhHp4ZVsBNHpNXC7HSiVcwgEt+D1eFEu1+DzDmNzI8TFPj9/g22j09NTHESYSMbZoUYkGBrI+Qd8DLKgDHOathNrjvBQBJkg9xklz1y+ugz/gAtul4vhDuSwm5yYYKkuvXB8/kFWxn39m9+DVi/nMEfKdvf6BnBzYRUOqx+NagOh0DrMJjV8PivMZg16vTbv8bt9ktz2kcpUsLGdRSZH4hkdM+5Nw4P4rS9+iXHY/Y7wjFJnePQ/8Nux+5/6F09gt9D/f/hxeO4P/uvHPv7hj73vDz/zN9j3hl96xb+xevGfEPrOJzj9xDkwgH6zjstXLrBoxum08zDOarVz237w0HGcO30RNquLWfPUmpM6zuVyolar8LS9Wqvg/PkwxsZUjIp2u718ktOqjNp42kXTmiwci6NYKsPn86GQz0EMEebmZpneSi67hYVFnD13AROT06g3Wmi0BUZNXbqcxEMP7IfV6ORwh1hsG2JxHyfuOAC324KtrTVsbIZx3wP34NTL51FviQCxFqsbaUjkGrz6re/EA7/8PmgMBhRjgfQf/5d3e5+4enXHP7v78R/+BHYL/T/8kf7b/+DFj3/kLz7wK7/x/o988W9x8E2/+CP/xuRXPoR+dAFmsxkKpQK5XAqpdAwmE6WoqHZab6UWqWQee9/4c1j72jNoNAW+QxP8kfLMgsFtFszs3bsXmUwazz9/ExTY6vHsCFhI3aPVaHmiTtLWcDwBpVoNrZpO4S48bhfm5uYgtNpYWVnB9fkFHD9+O4KRKNNn2p0ei2b27z+IQr6EyHYEEZ4HSNBq1XH0yCysVj0y6TgTaf5f9r4DSrK6zPd3762qWznHzmF6cmRgZkAkBwkKAroEJSjJFUFBXXRXHXTdNSCyuKKgmJ+uugoqoCiSYYaBybF7Ond1d+VcdevWrVv3ne8r2LNn39td3/rodZ2uczjTzHT37b63vv+XfuHwSBorVvWhWNGQzimQzF54V23CNX/3JZgtZmbt1Q+/ekb01AueXoBHccxeYjHQF+DRP/W5L37g03d+5L7rb3kXrvrK9//dK7bqVRy8591oVTKcxWl6Hp+d5J6+bW/kQ6lYQ6Ws8opt43EnolhSePd+dHQEwRDZCzeQTMxj6bIh3quTbTF5i09ONmGzAr29XsRiHZBEE4NWYLYgnc3CJEmsFktKr+RVvm/vXrz40hiuueZ8Fshwe3yAaEK90cT4xCR279nHDixWsxkNpYq+vk6o9QqrwrZ0FYLYYt+16fgcRsamobUkdHQtwdCZl2LzVTeyCo0ginB63DUH2dAuvt7QO7AY6G/o7W1/8/r23WdfdtbJvz3lnJPxkZ/95j+8YnnmCKYeeD8P43K5NLK5FNavX9v+PvUGDh8ahdcTwuDAcjz26O8Qj2dx9jnnstDFvn17Ua6U4PG4ePdOMFcSgaChH6nX0LCP9uFTk1V0dFpxxplnQ7LZ8PyLL77Wo8+gkMvxTn1qKoMVK3pY6YbcS2nSfnR0nLnxXh9p1mtMNZXNAsrFLFwOK2vH9XTH0NQUhvCSdTKx3wKhGPLlOkKnXIZlp57X1rQ2BBa07O7rf1GyO05egMdwTF9iMdAX4PEbc7me69/8poMz2XnnE3kCyf7Hr/mXfonD3/lreH0uKEoFo2MjPGzzeQMI+KOsypJM5LFyxXps37aXwTCSJMDtcXF/PjMzzaX/aaedykFO67T5+QTTXwP+AKYmpzE2NgG72w1fOAKn243BwQH85vHHMTxSxZqVHs7w4VCEVWNoBjA8WkSsw4pwtBM54pNLJhbSUKpkDtlCs9HAiuUD6O/rZm820qsnO6gtJ56MBx/6Ps645dM44W2XQVUbUFUdZosE2WZrYfjAQOyCS6f+s3uy+O9/3B1YDPQ/7v79QV+9detW0Tsy8fwTP/3eSR+653M4+5aP/qdfd+Dbf4OZ5/8Zbrcd6XSSQS+kAFMuKXA7fchkCsjnFfgDXSiWauyOkkwmeI1mt5MZg8EY+A0b1qK/vx/Dw8MMtXW7/FDVJibGZ2AIEvyxCCykyZ7NIJ/LoVzU4fVIXPaTBNTOvQl4XYDdYUKl2gRT5c0SyhVSqQHrtR+3gQgtTXREoxzg5NNWrVZYWZYOkku23gd3zxJUqypahsHWz6QD7/K4teHHH+466X0fTv2nN2TxE/6oO7AY6H/U7fvDv/jRu+/527s/9dG/dhlNfPXpZ9G96ZR/94uJ1NKslfDyl25AdXa4jR0PR3hFRt5oLV1gvfdmS8K+gzMsC01BRXLSJhMZHBYhWyWsWj2EYMiNaq3EcFlRMOPwwQnMxrOQBAdK1TpCXTFUlCrrvZP2u8flYkouDf7qdRriubiaIGcYEo8kuSjK5oZANNsC/EEvi0/SGymfySKdJI24BrPhnF4fLvv03ehZsZIDnHj2hB+gvT19gd3uUD557UXhrz5zsPKH38nFz/yv3IHFQP+v3LX/wtdoY2Mnn/emjc9bagVcefFbcPFnvwp7Ry9PncmRhHbf9HFbXob+10AlFcfTd10Oi6Hz1N1isrAc9PjYJCqVGktK5ctNmCxO9PYO4MjhoxiZKmOwy4ZQ2Auz3MKFbz0LiWQc27ZtY7EKq8WHibEkNNWMuWQGVq8TalPlkt9skmASALXegMtuRm9vDzZv3sTTc1KMYf90lRxaSRU2CKWhIp3LMJ6+2WiilC8yTr6htmC1O3H1576I2OAg68CTpbJoEll+i/zgKrUqzLJc+c299/tvevDBxbXaf+E99f/yJYuB/v9yt/6IzyUJ6Yf+4Qu7n/3l48v/4rzj8fbLLkXw7TfCINNADnRCvZKdEQV6+0/qrydeegIzD/8jQ1YJp07OqCQcQf5kJOLoC3fhmefG0d/ngiiaMT9PpbvIijDhiI3VaDZvWcYijUdHJtBQKSjNOHRgEk1DwFFFw4nLu7ncP3zoKGfxvi4HGy2QFHMymcO5557BPyOx4AifTw6tpAg7NhmH2+dgIE+xSEcV4JGBpetW49KPbYUky2xP1dR0CJIAu8MBu9MBi1VmJJ/T7S1952e/9G3dunWRmPJHvLf+kC9dDPQ/5C79f/qcR7/wmS/d/YlP3H7JWcfj4jNPRsPpQ/fltzEFVW/q5DrMJTBN0CnQSdeNsr2ansPhx3+Eked+i1qxCLvVjnA4gn0HD6Om6tBaAnPZy+UqnA4XZKsZ8dlp2pzhppuvQSo9h0ce+R0iYS98nij27zsKEXYks2X4Y15oLQ2FQpUjdaAvhHAwgGI+h0QihZtvvoF573v30tAvw+AakqFye7w0OMf0bIFtn81im9TT0T+IS/7qU5DMMuvQ+XwuPiRMFjNkm5ULlhZJPdcVxLp60tFlq8P/n27v4rf5D+7AYqAv4Nsj/eLv33zLVZc+G7YKwqfu+AACHjfywUGYVm7iDE2RRpZKBFwhailZCRNUnSbglMmpdx9+9ndI79kOT72C3/zuSUzNVrF8ZS8aDTocBM766UwSJhPpspPGpM7sthUrVqBUrGJ+jjTrbIjPpJEq1Fjhwe2z8qScdN4lwYDVYuFgJ+z7/v37UCyqzDajVyQaZMumI8OzrAdH6jo+nxk2qxXRJcvxpsuvh9Vug81qZp90l8vNWvDUtNPenDTrSFySAr2zf8lMdOmqngV8BMfspRYDfQEf/U1v3Wg3JysH9WKy7/Of+CvMTU/DbPPDuekMWPuGuE9uahrbGFHq03UDomBAb7YgiQZP3htqgw8D0m9/9sf/C/t//xukp6dRqShMaCEhiMnJeQwMRKDUK7A7LKjXa/y1Z5xxFmbjKTzz9EvweoLcoxPf0+UxQ1E0qDR8i8no7e6GYLSYz06ebgSPJfDLK6+8ikq1wWSbo5NleFyEt6G3kIDBjSfi9Cuv4wPGYXewljuZLdYUhct3KuupT2/qNFOwsPNr19Llw9GhVYu2xwvwHlwM9AW4yf/6Ep+48M27pw/sXP/gPX+PaqGIqbkcOvqG4Nh8GmB38kqLiCXEOhMMgxFxVDrTgzJJbS65KAg8AFNqKmdUMjp44Sc/xIHnn4VVACKRMEwmCfv270E6b0CWgEBAZBosZX0u80sKCuUGZJeIukbEMSAcdMDlsPEEXqvrTE6hOQEBb+jPep2koGVek6XywNrVMQiihJ41x+H4t17KSDmSkCZhyabWZP81+sEJbiuZTZzN6XeRSIO+2UTf6nV7I0Mr1y/wIzgmL7cY6Av82L9285U7tz3xy+M++/HbYTOZMZskCWaB3/hrr3k/BDPpoalti2JyW1EbaKh1Dvi60v6T/o1cXUg3jbIkDdIok5MCTDMzh4kd2/D7h3+OgMfBYhQkJ0V7dBKvoMhLJbPMXiPPtrregN1pR6VSQrFg8M7c73OgqdZRLuvo6vLB5XJhamoamQwwuDKCWE8/ooNLEYh1IdjZA2cg3J4tEJneoEND4MOI5gzUn3O5zrV/Gw0nmcx8CMSWDD3ds2HLGQv8CI7Jyy0G+gI/9i9efdGL8cN7T/rQDdeQGxOapH+ezbNwhL+zC11nX8bDOCrdCVhCQU0DOVpxFfIFLu0tFvJ209mnrdmk0RYYbWaxtD+fDgGjqWFs56tIDB/C1L49bLtUrVb53wg7T4YK1CvDJMHpdnFGL+SzqFcbMJvAklOOQCcGVvbD4fHBE+2ENxKDxeaAxWxmQQpqB7RG8zXOO8W4zo6uVE3QPIEosoIk8b/TgURBT5rwpCVXqVZJ7PGrq99+5S0L/AiOycstBvoCP/a733PZr8f37njLB6+/GjJJGdsczBOn/twqm2HrHIBr5SYOGsqK9Gpnd3CQU6DqzSZn8HKpwv7qVBo3mxoHP2VTSZQgShK0hgalpvCkfu7wQUzu2YVymiitIpNOKNPanC6EegdZndVss8MdjsDu8fHX00CQJK2Y095q8QFjpgkf9du6zvh5k2ji69EgkSSmBbTagd4y0NAabP0kiu3/Jzgtlfp0Mh19dQdWbdz496uvvOHjC/wIjsnLLQb6Aj/2e2+66qf7tz1z2a3vvQoO2cQoMZJ8psEXEVHsNhmu5SdADvdwKUzTbArgNqimvW6jgRxRUmlYRxRV6tvJ1JHUasj4gbjk9HelUoUDkdBy1DfTuVHJJpGdHoEnGoXJ7oDDG+LVHk/6mxpbL9MsgJxf3G4XSsUizwwoUDnQLRb+WOWVYAuiIMIstb83SUXrrSZP6Gn8RlsD2hhQBqdDhQYKNCeoF4s4+OxTOO2yyz+89C+u/dICP4Jj8nKLgb7Aj/3+D97wnRd+88g1t1x3JXwuG9weN2u9KUrttR6XAq6B6KZzYQ/E/qX3pcWZJAocPDTQIiQac7n5z/buncQpaFBmt5MqK220TJAkM1NS2z0zyTaTxqoOCGTw0AJtvkxm+hyJA1VVaPBmwO/xvOZzXm9n66b+mm4drfykds9Njs1Kk0t4+l+iyNIBRJtywgTQiw4C+tmpdOfJoQHM79mNdCKJ099xxU1LLr/2wQV+BMfk5RYDfYEf+zfufP93Hvvx96/5y6svRyzo5Wm0y+1ivDiJR8zPz6JUzMNFjLIzLoUOKn1Fzoy8cqOAa7RXcFRaUylMf0dKselUCsVSgXfp1DvLFjsECnaRApH28xpaLeKKN1lGmoKu2RRhNsl8CBD6rtVswGG3wet2c4VBH1Mmpz1/LptFXVV5bUbtQkPVoDdaXC0QuIfko2hYaIDsl9ubgfb+n35uQvqJKExOopxKIZ8r4Zx3vuvq/quu/fcJ+gv8bP6cL7cY6Av8dL/9iTu+9U/f/Mfr3nfN5ejrjPD0m2SVSTGV1GOJwKIoVaj1GmCxoeP4M9lNlfpy6pUpqCk7c+BTvhdEVGtVaFr9tV5a57K9WKgwS002kxikhbMw+aPrLQUtow7DICYZIFvc0BqttgRVvQ6Py8lAGQp0xrBRH26SeOKfz+e5NyfcfVPXUSlVIBoSTLQ+kwTWcqeszsAfk8hf154ptHho2CiVUJyaQlMzkM8Wcc4V7768/6rrfrzAj+CYvNxioC/wY//eXR954KH7vnjj+6+5Akv7e3h6TZmPMiLJLDvsVmZ+5fNZZDNpOAIx+Fec0Ca70KrqNcQc/T9lSq3ZhEUmFzKdg4xWaPlcHq2WiJZOmZ0yrsyHQ1NX27LMrRoMo87DNLstgAbBaBsNtoEK+nzweT28w6dDh1oLGgZSBcHrPQLzUANAwdtooqURqEdkoQzK5HRYvZ7RKdCp+qBg1+oa8uNHYYKF/d4KuRIuvOLaiyOXX/WLBX4Ex+TlFgN9gR/79+76qwe+cc/nb7zlmsuxcrCfA5z23FY7ochqqNYq3Kszzp3oqk0Nki8GR7QPIvfiOos8UN9L1YBu6MztrtXaopCFYp6NGmnopdRo5y6z3xslf4K4Nhokkd5gaCyV0uTOWq0o0BoqD/5I293tdPDH5K3+OjiHPpfKcqKmktsrtQwuhwtKWeGfhabtgkiTdZ0/Fk3tNRvhACijZ6cn0FI1mM12PnwKhTIuuPKa82KXXPEfS+4s8PP5c73cYqAv8JN94GO3f+OHX7n3+usveRtW9nXDZjfB43fD5nKCcqFK0+/XIaOvwVBNggBHxyAEsx0CrbmoAgA48BotGqoZECUR+UKB6aRUzhOTLZvNQxQkNm5ksQdZZhAOldlmk8jwWkbbqXWohGIzDHjcLoSDIbicbVRce61m5nWbUq8zRbWu1vmQocOgWqig1Wzv5un76hrt4SVYrDQQNFiXrlrIo5rPoqposDq9sFgdmJiO48r33XpW59kX/36BH8ExebnFQF/gx/71O+/41j995d7rbnz7RVjV3wWbXYTFZoZklaFTn0sTbYsZmtFeYdGkXVPraKoqPJ1LIZosEJpNxqLTw6s3m2gaLd5vE6uMaKTlao2n7dUa/WliJxUKcpvVxgcEvagyqFXJetkEp93KAzUqzWmVZpetCIdD8Pt8LHZhsVp4Mk+DuFK5yPh1mrqTmGRTbXCgW2hf/tqKzSyJMFnae3ga8JXT81B1IF+uQbI60BLNmJlP4MY77jy1+4yLnlvgR3BMXm4x0Bf4sX/tr2779j995b5rb7707VjZ34W6WoRsl2Fx2BmlRn5GFPQmyr4MGzVQKRbRqNVgkcyc2Sn7UrCTXHKhUmahRhKFoPqcUHaK2uDSnQ4K4oJrWrMNohEo47YhtBSkPCVvVCHLJjZsoPUaYdSp5Cb5Z8rYDqeDWwOavKvNBorlEstEMViGTBhpR641QcFNhxJldPqxuT/XNKTj5LMmoq4DZaUBk80JzRCRyRfw/js/scV9/OkvL/AjOCYvtxjoC/zYv3bHrd/8yde/8t6b33kpVg/0IJ2dhcfnYiMDg8pjAq1IEgs3OlxO3q9rdRWtRgOGRusxwOzrgN6g/bbAJHBSa2lrVwisAKNqbXgs6cfxAWAInJ19Xi/rtZPtEgU7QWatFtJy1TnTU1YnYopEwUtTfmLS6eTBRhndAlVTUaqUGb5Kf0+fZ7O0AT2yyQSTJHCvTz06BX2tXEJ6fp4dYWpaC42WANnhRl0zONCvveVDZ0dOu/DJBX4Ex+TlFgN9gR/71z70lw/+5IH7b7jlqr/AmiW9qCoFyDYLLDYbWpz5mly2m6xW5nUTwcVKk3kq5atVqOUKRNkB0emBqigksMilO/HRlbra9jI3aGpfRHx2jimjOQ54G3o6u7jfbig1xqu7XA7k8yk4nTamlZL9MQ30GsSNp5+BVnh0ljAghlhuKq/yanWlrcsuiPC5PTD0FmSqRAQD1UqFAT+C3kSlkGPkHilTVOp0gFkgmKz88dTMLE46+/wvXfLJz394gR/BMXm5xUBf4Md+3/vf+92HH3ro6tuuvQJrl/WjqddQbygs4kDSS1TCC2YzDKp/BZFRcB63GxZJQq1cQb1SQYtAKRY76gRdlUR4PB7u0WuU+VuA1WaD1tBRLJV44n3owEEUCjlEQxHWfKcNvFWW4XDIyBcycLsd8Lo9nNGJkqpUazBReU/tAzkpmQjGKkBr6TyIY1AM008lhPwhnhVYLWY0Gyry2TSqlTI0pcI9f0PToTZ11JsGZJuL/6SMPjI2Dle4a/iz9z64ThgaItWNxdcbeAcWA/0NvLn/t299z/Xvfvzh73z/vNtvuBzrVy5BXSlBUWto6DpEsxkmqw0mi5U0z9nBlMAvjDEnjreqQqlU2px1ReF1Ga3j/KEwD+mqSgNk5SxIZjQosxMOtSUgk0lzKR0LhWGXaY9NWVvhoCVILKHiCK9ONsvUx9Nw7XW1G7JOJlFHmrLT4dNiISg6g9rIN5fTBUmQGKOv1qqYnZlGLpOE3iCUXBP1hoYqmTpa7HD5gsgXqxDMVoxNTGGuUMFn7nvg1O5TzlgcyL3B78PFQH+Db/C//fZfvPryVx/5/j9tvOOmd2DD6mVQ1TJDwNuuoyqKFQK0AIFgGJGODmZ+UTnO+2xBZPIKmSHS4Ew2m5nxRoAU0nIjZVi10UQul0cmk2XjBirhqSIghRhandG0niiqlNFp562or/fbAg/oiG0mgT42M9SVyCms9ybLkHjNJjK9lbI5/WxEVqF9u9Nmh1ItY2piAtlMirH3VE2Qu0xVqcPm9MLrD2M2kYbZ6mQvt73DY7j2Qx/5h4tv/9gHF/gxHHOXWwz0BXzk9916qzwzvHv/yM7tQ++94lL0dUWg6woHD/mN08KsUKrw1DwYjrJeuyzbUObgJ4ZZi4dzbYqojnqtAstre3ByRaGgIkmpmZk479MJ7Ub9MzHRvC4XumIxWC0mnpD7fV5uGZJZCjwLlKrCVUMwFGJOOU3SiQVHL7vDDp3AO60WnG4nq7gSBJaIKiSYQSu0wf4+2tlh7OgIlEqZUXUEkW0ZtLkXYXW4Uas30WyJkMw2TEzPYM+RUbz5rRfF33TRX6zafN55pQV8FMfcpRYDfQEf+YsPPbRs60dv3WtpVuU7P/g+yCbKrkBT12AyWSBb7RwYxEgzmWm15UZXTy8SyRTUpga7w8kBRyIVhJijrF5IJdERi7IV8vDwCINkyP88k8kgk06z0CNlcZfdjpXLlsLndqOla3DYZEbiNYg2YzZxX05vBur3CQRPdFj62CLL3KNzYL+W3WntR19jsztQU1WeI/T39UJvqBgdHuZAp9aADg9a8xFW3+HyQdMFFMo1lKsq5uaTmEykseyELdh46mnvOO/mW/95AR/FMXepxUBfwEe+93vfu+Qjt934syXdIVxx6QXIZ+bQEQtxdibnFbvDBckk8wCr2RQgmsxwe/1sU+zyeuHyepDJ5ZCinttsgsfpgLmlIzk3h7m5eQaoUF88Pj6O+HScUXCsFa834Xe7sGblCrgddjQbdYQCfphlC0anJ2GxWdkXnffrsswrOFqZkc0TsejocGG1eYFajBb/RweAzelEi7J/q4Xeri6uMCjQ6xToigJda/9enNHtbkgmK/fomWwR88k0phJpnHjuWzCwes1vz7r5tnMX8FEcc5daDPQFfORPfOEL//CRj9bY86EAACAASURBVH701rdsWYabr78KmVQcikJ2SVa4CBpKO+kWQVtpIyXDbLGhWld59Rbu6IDD7UY6n0OW7JMkkS2LTU3arzcwMx1HIpEEDc+oBE/MzWN+bpaHdjQkg66hKxaF3WKG0NIRDJANsoBMuQSH28VTd4fdzkQZyu60R6choMPp5M8jQUfK6Brtz2lnTms6Ogy8Xs74ndEoirksJkdHOaNr9TrJTMBmtUMQTWjqAkxmG7SmgEpVxWwiiVf2HcCm089ExTCab3/3VSesOufiPQv4OI6pSy0G+gI97p/cc49t7KUX9z/3u18OnnLiBpx5+ma4nBbMTI9zL+x2e2El/jgvv0yESEfLENkIUTMAE1ky2e0w2+1weFyoaw2k5udgVCucrUlTLjGfYC660+FgpRhad9WrFdSrVV57WUSScTf4u1NvP5dMwOJ2QnY4EAoEOdBJtFFV6jz8o4Eb7dB5lUailc0mz9z9gQAHejKTgScUZORcyO9HJpnAzMQEGrUqZ3TZIsNitiIYDLOCbF3VoTao1xcZwffk8y+ia9ly9K1aiXBvz7cvveMT71mgx3HMXWYx0BfokWefe/HSD934nn8+cGQYf/mu83DxRWfjyOG90DSFBR6ssgMOmxNOhwcWC6my1pEvVFjTzSBNOAKsNHXILge6+/thdzlRzGagFrKo5vPMFadsTBmdAtVoNpmFlk7MIxIMwEZyy5qKfDrJCq9e+vpKGUVasUkSZ3RCxREzjUp3gr9SoFOJrhCJxUIBL3DQhyJh3tXPJpOQXU7YHHa4HQ4kZ+NIzc1Bo9VdtQq7bINstmLVyjVoEBouW0QylYOqkb67gadf2oZCQ8PpF1yAmWxaueuLXzheiA0dWqBHckxdZjHQF+BxG4Zh/fwV12x79YWn1kMr4pp3XQK3S0Iw6Ea5XGizwyiTGxLsViecTi+X7+SbRqRP2eGEZLOhpCgMkY10dqJ7oA9W2YLc5DisooiJiQmMjo4y5bW3u4dXcNQv59Mp9HV3Iez3wiIKSMxOo1IsIBIKEuIFTcKkGwZ8Hi8HOg3xXg90mu6TX1o2n2NjxGAkjEZTa6/byGqZADmSCJvTwW3E3PQUitkstxK1chkOqx1OuwurV61llVqyd47Ppvj3kiwytr26CyodMh0daJglOMLRH3/8vm9cvgCP5Ji7xGKgL8Ajf/ahH3z80R//02fjY4dQLyVxx203weeRkU7H4fa6WK6Jds6lQpkllzxuP9weP0TJgkqtjiapp9LeWxTRMHS4/X5EOmJwkl1xS4dRLmEmPsvmh1YarIkiQ1GJ9WaXZS6lm/UavE4Hf1zIZriEz5eK8EVjPFCLRqIMl81mMqhVqm2seq3KohaJZAK9/b1YuXo1KrUamy1S311rqNDI/piGgqKI+NQUKjQ/ICnqUgl2mw2hQAg9Xb0oFCvcNOTyJeQLZQiSBdtf3YXhqTjWbN4CweHATK5gXHrNNW89+53vemwBHssxdYnFQH+DH3dy5+Et3/jqfU+np8etw3tfxWknbcT6VUOIhjzMHHO67OxuQgMwAroQTp3grFaZ/t6Bar3OyqstQURDb8LisMHrDzByDnoTQa+HFCWQyeeRSqdJ9pGHduRHXi6VGINOwzhyTrJKEkqZDGanpjjrevx+OHxeeHwBuF0eprPWKjXegdeVChpqDZVqATaHjKVLh9DQNKRSWVhtTh4U6i3AREw7k4mNGw4fOsiDOFrllQp52GQZkXAEfl8ALrcHyVQGU9OzjA0gDs745Cxe3TOCfK2JFZs2YTSZwpvOOf+xWz6z9cJ/+1iMiSPLtr3w/KmejvALq8686F+X98THWXRj/U/ex4uB/gYGulEoeL/ymbtf2vvKyyvsphbmJ0Zw1ilbcO4Zb0atlIOuKRAkqqBFHqZRFqYXkUUo2GlIZ6MBWaOBSk3h/tgb8MPj96GhkR95HsuXDDK2nA4EtdmEQtrvMOB0t1VcKdgp61PZrit1zIyPYfLoKItXRDticAcCsDudsNtc0LUWirkCioUcWk2Vd/wOp4UlqGKxCK/uMqxeY4Gi6FDqDXR0dzG7jVZ5owSWqVZgt8rIZ7M8/R/o729LRVutzKzLZHJtoI3WRCKZx/btB2F2+lEzmeHr7sN4KtPqXTL0xG0f+MBj+194+eGLPnrL3F+ddZZndnb8FbPNPGQNeZV1J21+eOXmTV865S3v2vUGPr4/q2+9GOh/wON89P77fZvXH7+mnMtZ+vv6anfccN3ue7ZtU357992OoZM2nXxofOwisyjvPefKKx/419/uvg9/8ifD+/e9o5JPI+SxYeTALrzrnRfjzScej3IhBaNF2uslxo0Tfp2UVokx1tLbriaEQAsGQ1AJM048crMJvmAAXp+Pszvx1DOJBJYOLeGMScOxfLkEbyCIQCjImZbgqWqtBo1kqvIFxCcnMDc1zVP3QDAIV8DPFFQaBppEYrapqFZKMPQGJKmFickRVKpFBIN+uN0e2Owu+Hwh6Dox2yQYosDDRFKpGR8bZbloCvRKqcST+7Vr1jB7TicbaMmEalVBtaYwrFeptxCfyWHHnsOILV0GazCM6WwBo1PTvB6MBPypj996y49Nuha47W/+5kq3CQj2hDCRSuP0t72ltWHzqX97020f+9TU8FR/yOEM73vpuebmkzdPCR0dmT/gsR5Tn7IY6P/J464eOHDO/ff+49ePHjzYL7YMSC3ghI0nfO3ar3/5L0vPvHTh3T/69q9+99ILMEty/Z4vfPmsiM9fNJp6/4Hd+y7Yv2vXTYV0AvVyDlKrjvjEEXzw/TfALguwyW2bYoKukgosrbVIIUY2t62OCG1GgU97bKvdzkIU1EvTuov23twXmyQc2b+fszah1HoHBmB1OpkzToSWQCAAm2zhCTgN4HKpFA/MCpkMl9ehcBhd/b2MxiMdN0LE0KTc7XLALJEUtIJMdh7ziRlmsVGlQYg9k4k06kj4wopwLMoiE7lshgOdEHEU6C1SwQGwfNkyVCtVaATbNYBarc6BTh+LooxmQ4ImyPjNC9swV6xgydoNeG7by5jPJBCwulCtl+EC0BXyIxgNwt8ZxUt7dkE1S+joGaz1da/cu2v7K+vWDvbbC4lZwyLqyfe+9z0//cUjj37y3meeIbO5xVdbuWDxRXdg2w+/u6m3p//MX/3qsQ1NTbP3dncfOPfss3/1nYe+/YMXX3ixjzjh6WQKNdpJ5/PNx37xyJvyemvt1Xd84Bu6bEFyNoGOYLShFEtCNVc0X3HJpWiUi9CVKpq1AtLzkzhu3TK849ILkZibhGw22NUEooV7WHJEIYy61WJFNBrljF4oFCFbbcxLp0CnrE5lPCHavH4yP3SyI+uuXbvYBLGjuxvrjzsO4WiM1VrJb43KZ1qrUaCTCAQFOmX4cCCAjs5OxHpIt86BuqIhlUijpekIBf1wOazQtBrGxo+g9hqohxxfZKsDkiRzoLvcXjZqpNJ9bjaO6alJ3t2TrBQ7wTYaLHbh8/q4dK8pdc7or/PmYZgQi3RjajaFF3bvgyvSifliFaNTcYzMTDKiwAcBHcEgpjNpnHbCBhiyCfuOjmC+WOSKwipY0awpeN+174ZVNHBo/24cHjmCzaeduvPDd/3tZd71WyYX3+GLgY6Pn3deaM3Q0q++snPnO3bv2YPO7m4ukUl7rdFoYMtJJ3L2SaUzODIywuul4zceT8GmSE6H9PPnnrEIVitKhSKCdjdckgXHr16D3nAENqGFSi4FtZLD1Pgh3HbLDQgGnFDVEhqNMg/bIMo8ZU8kEhg9ehQ22YZ+2pPb7azX5nSRsITBpTqLSogCZNtrNFZZhonK/moNe/ftx/4DBxCNdeAt552P7p4eZLNZFpDIZVJIzM1yT0+DOwpEYqcRoi0QDmPJ0FJY3X6kpuIYGxlFuVTgHp0UY0kt1umysQcbsdUEkZxQm8hkShzobp+XDxxC4WXSKbTY1qnJklWFfJ4PmiVLlsDt8XImZ313rclEnUZdg1mUkcqWEB0YwmNPPY/ZXBnuQBiHDh1GtlaGDcBpG0/A9p2vIBrwweK0YzaTQaqqwuOwQq/W4TKLcFtN8LnsCAa8CMciSBQL8Hb37Pq7+//XqUI43B5+HMOvYz6jH3nwwe/eeettVy9bsQIbNm7E1GwckzMz2HngAOO76R3istqwbOVK5Mtlnm4TJLRKO23DQLKuoka7ZQBkP9jjDuLKt18CvVxCJZOEyyIgNTuOsN+J888/HeVyGjY7UTx1WG126LqZoaHpdBrzc/OwylZEIxHGmVPvTEQWlodqNjnIKZtTFqVJPAFaSCKKtNyTyRRXBJOTU2y8uHLFSmw87jg2Zizkssikk9w/y0RGkUkvTuf2oLO3F/39AzCHO4BsAft27cGhg/tRzFObq8HtsaG7J4aurs7X1GYtaDRa/xLohH/3+byc0culIhNoKKtT6Z5KJrlk7OjoYKtkCnCXy8MfF0tlaKqGQibHiLmGZEVLdsLf2YfP3XMfagACFhs2rl2Dp17dgRXhEI4/4QSU1TqOjI5BaRmIz0yjJ+RBwGmFz21HQ6mirlQRikaw8+A4DLsZl77nhr+59fP3f/YYjvH2gPdYvgHbHvjHNb/+0Q9f7AqEXNGODuw/cBBHjo4gWygiU1HQ39eDWFcX5lIpSGYZoxOTzMkulMsMIBkliyIIaMCAi3pXrYkrL347egJ+aJQVq0Vo1TzGjuzDzTdcA9lCWPEKIGjw+V2oVBWYTC60WhL7r6l1clQlrHqb/+32eFg/nSoKmqTT6owIJbRLooCnz6HMz77jTR1zs/PY8fIO7N9/gBVflwwOYtWKlYxrJ2OIQj6HVHKeWW8UnARlpYxOKz0BJtQqCmf04SOHoKk1eL0OkHlq/0A3IpEwO7gSNJc8HCijuz2+Nk7e68HU5AQHuiSAMzpRXcki6nWbZ+LL0+/R3d3LVQqV8aRTXyuVeZLfEGTYfGGUmyIm4gn8+vkXcPL643jff2D/PtR1HWef8mYG2hw4PIxitYZMIYuQA9i4bgU2b9yAV1/Zzms+kpgei6eQV4C7vvD337jg1o/deCy/z4+pQP/Bffe5N2xcPrDqTecwcSK17amrv/W1B788fmSvv5BJcZlMZgN+fwBDQ0sxPj6Fdes2YPv2l19TacmhUq9Dlsz8htVaGgSbC5NKFTW04Lc64DZbcOv170U5Nc+B7pZFpOMT6Ir6cMF5Z2J+fhL5QpIzZCI5y4FittA+nWqHthUxTd0D/iAHMFFPSeGVMrtAZghNjftbyqIEOyXUGgX4wPIVyCWSSMwlcPjgYfz2id8iny1wcG/ZtBlr166Gx+1kMQiSkiInFbI4pqm71eHAkSPDMEky6jUVzz39LJKJOQT9Hu7R/QEXevs6EYtF2TOdxGfKZQWNBvHUXfCHgkyZpUMknUpyNqeqoVapME2Wgp3kqah6CYUjjHv3+vzMv68rCu/z4zNzmM0U4Y30YD5bwZ6Dw3C6fbz2y+cyCPh8eOXgIVgJI2CzI6HUEJRdqKsVqIS9twEeJ+Bx2/nntLtcmJiZw95DaZx5/unbTzxjwxnvvP0e5Wf3fvVvdu3adfHpp53+9E8f/vGnHvjVr6hwOCZex0RGn9+9/fzvffc7Xx47enTo0gvf9pFzzrvoq7ff/J6pF595KkzSbOGQkx/24MAg0qkMD8E2HncCBvoH8YtHfslupLRjzqSzLI3UGY3xqmk2l8eBTBIKDY3MMk7dshndQT9QryLgsCKfjCM+MYw777gVTrsJ6fQslHoZmUwCbo8TFtmGUlmD2WJnFRhah5H1EQ3+HMQ9bxkIBIKMNacsVavXefLO5bvFApPFAn8wxMFO1UCj3sB8fA6PP/o49u0eRWfMzWu7E0/cjKVDg5x5XW4HiuUiizzSCo5WXpTRyavtwL6D2L9nH/u+0TDOMBpYtXopH0yhUJDto/SWwDh8TRM40E2yhSG8VCUUC3nUaOKvN9lNhmSpifo6PDzMpXpXdw+WLl3OAU/tCB0MjVoFDbq3RQVmuxf5mo6puTRKFYVbqHAkiLPPPgtjo6N49ZVXUa5SDSXAbfciV8sjGrRBEGme0CLdC7jc4HtC3PdcoYaZuQq2fubTD2lNYfZLd9/7SZKzNksSHn/8sbWRU0/cf0xE+Z9j6X7taadZ77zzzt5927en37l1a44e5DPff+iRH/zgexeNDo8QUES/8br3PPnrR355bsjrQiE3B5vNjGXLV2DXrt2Yn5/HqtVrOAjn5hM4cmQUCQUI2wSsXr2W0WEEHCHu9/jMLEwON2ZTSWgAzjx+A9avWIYdLzyDjWtX4NFfPI33vussXHX5pZieGIVap46/ibGxEc6wxODSDTOXw16Ph/XXiJhC022ScaJ1FmU/Wk3RdWkgR7pttF8nrDlN4q0OJ/+cThvtwU0wGjp2bHsZv/j5w3xgFPIqjjtuKQYG+mB32GAILeQKOWiEmY9FeUBGstCZdB6CIaJWrmJkeB4WE7Bp0wA6OkOIxkLweukgav+sikJ+ahJsdie3Mq97q5PUM63XSNudenQ6QdjNhdRrGxpXQkTFpcGcAYFXciIJX5gsGJucx+jUPApVHYLFASpyRicncNwJG9k7fnJigjnzbqeXKa4OyYZzzz0LulRHoZxGOpNAqVJse9yw8WQD5VITZEBTMoAuTwiGDsSiEYgwmvd8+Uun9L31LdsWA/1/2B144ltfXyfpwrsO7NpzXmJ+fkm1Us6edMqbnrjik59+z2P33f3ZO+748McFAxjs6Yad1FwEEfVyAZvXr0BTrSE+NwtBMiEQCkFpNHgnve3lHTh8NAHRDIRjAZitVpZ5otUWZdsjR44iFuxALp2B1+2C3+tEej6OJf2dmJ6YxkUXnIIbrns3JseGYSZr8FYT5WKeJ9P05qUAk+0upDM5Ro8F/H4ewlGJTMg4KuVpgEWBQbLONIyjn61J5ogOO5NJKnWaEAiQTRZejXno+80l8c8//gl27xyFVSZILdDQAJdHwLKVy+DxeZDMpJCkHppcViwy1HoTmtqEaAgs1+y0y+joCGH1mmXwB9zMmX996k7Z8/VAtzrsyOWybPlM9k5UttPvp6kqi1e8Tnel+0VbA78/iN6+fj5g9u/fx3x8qgzmEnnsPzyOZLaKpmiB2gLy1QpqqgITnTrUe1dbkNk5Duh1B/GB2z6Al155AfPpWaRzCehGE5LFxM8ona4gWwO8Zgk2ixOFapmFLYdiA1DqVdx77z23H3fNVV9+6ec/v2Dv6PDlTz/9dO+N11//yFmXvvOe/2Fv/T/ox/2zKN3Lh/Zc/BeXXPZDr91pGztyBM2GxgGTLBRx+NCBj3zm7+66aOerO0+uk6CCooK4YvFMFheesBFdXgeWD/QhmUmzoENNa2D3/v3oWzqElknCr1/cD/IP7ep0YPnaNSjXa3j2xX0oNYAOF9DtDMIuUPnbRC6fgVUWkCkaeP8NF+KC886Cw2bGvt07MdDXA6VcQnJuHh6nk73GKWsXylUkUql/0WgjTjgFOgVfUyc74yo8Xh+vsWgdViXppkabQUYHT0sywR8IoZjNQ2gaCLh9UCs17NrxKh75+S9omwa32wyafBki0NnbiUgsgnQug/GJCTZ4INcVSbTwMC6TVOFyAsuGehCJ+LFu/Uo4nOT4Krzmx07a72T+KLL0FWnKF4sFLt3J451Wd0SmIQtmyuikH0/bAcIDUJtAVlEOp+s1COw8ZueneSgZn8tgejaLUq2FXFlBWW3B7nXAHfRhdDyOmg5etfVF/VBKCnI1BedsfjOa0JHKppAtptEwNOhiiwO9ppDaDmA1y3A5vNh0/Bb8/ndPwmyRkG2UsGX9uqTT68rOpbMr9xw8zAPOqN+PXzz88CWDp5768B8UPf+DPunPItAf/Ye7b/zx93/wAK2G7GbSF9d4n0BAk3RFwfrVy7lPlE1mZMgWCMCGzm4MdsYgVPOwmcBl8f5DE+gbjMEbDnGwl+oGZw+XT0ZRUVGoAk6fAJvLwdNwn80FlyqhWa5BkAyEowHsPzSMJUNhnH/hOTh+4zrMzU4jFgkyoyufyUBqCRDIk6xS5dKcDhdVa/C0nRRdCGRC7DNWZqGqgwQe0dZWp1Kd+nLJbGYBCDZ6sDk4I6bnk/A63PA53GgqKurlGl59eQd++vOnQGMDySwgTzUswUgjtKKzMCovFouxMg1N3S0mGbl0GS6nCaefejJOOGE96A5YZLJXoj6Y7quJA11VDZjMMuZTSYbAksIsBTqV7tVyiUt3UpolwAyJRzoZt+9APD6HickpXrH5g37EE9OYnJrB5OQ8ihUddncA2XIdU7kqPB4rZot19HSSMIcLw4dn2VGmx+dGo6zCYXXC4w1wpq63VFTUCnLVAip1gxQ2+J6SgcQ1V1yH0ZExxGfjmEiMw2Yyo9DUuDoI+dywWmzMx4/H4zj5TScf/tqTv135b2N476OPrp6Jx5c7fc74qe+8aqcgCNSt/Y95/ckG+sPfezhw8smbAsH+jowgCNxr/9uXYRiO6Ree2VJOxDu/+cA3/jGXTLkO7D+C3mgY84RiI8k0AEMDvZienobb6UStWIbb5oDTaoeu1rB2VT9iET+yuRzDTSnLHR5Jwu+X4A0EeMVFO3PyMSNTMQoym93GggymloCpA0fRHeuA3WWDJIuAuYX9hw/g9o+8H4LQgii00N3VyTxtsg22CCa01CYkQ0AqleQMREHssDn+RcaJhnIkIMFe6AKV3RorsEoWC5NcaI9Ou/xGy4DwmiabiZRlLDaYDQlm0qmhoVmxhKeffhrj46MYn0yhqgK+ENDVF+VAL3D7UEQ4FES5VEM2XeO247RT34ylS0iBVkSlmiejFaiq0vZwM8m8XqPbQb01BbrH42ZPdSrdidRC/1FAUqC76J6Oj3MGpyEcaVsnU9RTZ1GpVZAupKDp1AqYoRsWBKO9yJXreHrbDlSagN0rYb5ALQkw0B2FW3aiUa5DK9fhsfkwMjMOM6wsraUYKhSjgaZIByNJU1ug1Brwuf2w2RwYS47DLlkQiPgwn04i4HFgKNqHt73lAmx/aRtvAYjXf9fWT//AaXf+1B8IHP7+V747/46/fEfP17/xzWemZ+OhZC6DTVu2bLv2huvvNgxx6rg1J48Lvd78n3rE/8kF+tatW8XN/T03Pfyzhz++e//eWO9A/8wntm69fN2b/08zvkfu+cLf3vPZu/66lq8iEvSw6qjb4YLL5UYqm0GyUIZVFmGRLTzVnoyneEWzcfVqOCx2HNi/B4GwE2qjysFIw6H52RJOOWUdM8loMNbX19deB5llvLTtZbxA02y/FUuWLkVqbh420QSBPMElYD6VwvlvOwturwMWm4SVK5dBqVWQnJ9FB4FgrDZMj0+yX1k0EEKahlFmiXXYiJpGOm10TQbLMKikxOsvwWTiCoL26OSWQkg5Ap+T8ozbH2Kl1d7OXpSyBVTzJXgcTt5PkwCdAB2jR4cxNjGK6fgUJqdTqCiAx0s9u52rCNoqTEzQGsuKK6+4EsuGliCfz0CkMrheZjvkhqbyXILIL7xL1wDRbGkLUVB5Tn7uTQ2tZoNln0WjRUMvbj1IOlqkjYJuMCKuVKpgdm4eoxMTXJV4AmFAsmEunYcv0gmYrdixew9qqs56936fBWtWrkR3RweqxRLKhRI0pYFCpgyL6EalWkemmEFBLzMwxGK38hyDVpFul4/93xtGE5FIBIpWQ7FWhN1jRyJZQRDAyRvXwiZbMTp8FLPZPIJEATZEkr5uRjs6poeWrcBXvvfQQCzgR76UR1kzsKQ/wnTd449/89TQirV3vftjt3/79WC/aeNG80e/8i3f4EnrUn8qB8CfVKBv3QpxnfTX9+/Y/vxNY+OjcPrceHnPEbz1kvOOXnXV1ZfF+nsmEoeGB+qFwlmd3kD6vrvvuXP3zr0ropEwv/kI6NJoUi8qoqRUUdUB2QSsW7cM87NxKJUaTIaEaDCGof6leO655xDrDmNwqB9upw3xqQkk56bhdtjQ3RWD1+NGOBJBKBJFvdHCD374U+yZLSFiFSGYCJkmIOC1IxzwYmqaACMtLF0ShMUkwON24KwzT4PdaoHFJKJaLrKmej6X4+/LBgxWO5fCJOtMcFUKOiKPUOD7/H6UaFrdbMLu9nA2r6oNKBQ0tFcnO2SICIVi8Hj88Ln8qFfrKGTzID91oqUq1SIS81OIhHwoFXN49pmnsP2l/aiUATJvtcht4wiKjqVDfTjzzDOxbPkydnApFvM0vGbHFsLMk9IrZUXqsZtai9dsVH5roOAts++abBJhaCoEXYPRVHnVFvT7odQUNpSglRpECUdHx1gZdiqeQji2BFVNxP7xcdhDAUwmU6g2VJglM+olFQ4B8DtkbFy9CkOD/WgaGlS9jlylgLEJQuMB2UwJTfJ7owoKYMtnmvYT2pAqCarqRHK7sVmhkT9cQ2G7aZPYgllvwNQCiCFMyMa+MKnl2FAu1ZmHUFU1eINB1PUGYDagNivQmlUEgy4IugRDscJtj+Dss8//ZiYxfGsJYSngcT+2c+8ry08+4+QfvfeW935M6O6mDex/6+tPLNC3irGZg48f2PPKuQNL+nHw6BHUYCBdLMIQTfX1q1bPafliz4Hth0xLIk5YIKFECiwt8V9M/BweH5qCgFKtjIbeQKOp8J7YLovo7egC+ZCoFRVBb5iHQyMTR9nkMBoOwO9xQqnkUSlkEYuGsHLFMu6PbQ4XRifi+M3vnsccTXItImwuD+94C/l5NNQKKiUg6BOwZsVyOKwyVKUCl82K7s4oB7qJ9vWRAMrlIkwmkYMoGIqgUlFhtbbLdup1BYkcUVUu54nEYmbzRQk6fYHJDLPNzoGukNVRTUVnRw8kycKTZZKjosk7QVzNooFqOYeWTsKQCVSKObZ0Ss4lsH/vARw5NAVC8x5/QieWr1iODRvWcwmeabH6aQAAIABJREFUzqZZTsrutCMaizGQqO2q2l77kf680RL4npKGXKVOJX0DZoLE6RrvxUXK6NCZNUemjdSGEBNvdi6BWr3B/u0kY31kZBqFIlChoVkoANUkIZ5LYzaZh9UMdAVCKM+nGWl4xkkncWD+9pknUFZ1DK3tZq/1+EyRA11VqjCaAHVPtEIjwwqCBtPz4wPT0CE7HayIkytXmLcvWyRs2rCCcfL1UgmldBYtoukW69AagNvrRbZUgWC2wBvyY2QyjmVLw3j7JedjLj6GqdFplFMtxCezsFk9+OZD37vSZLF6P/u5z90vWSUkCwnccvv71p543XX/7fv6P6lApyNv+71bf/D7J359lcVqhjvox0g8DiKNPPvCS9BqQMAKmFXALQAyvbmobLRYUa3rqFHva7FDkq2wshKLB8MjB9BqaYiG/NDVBpp1DSFvEA5Csrm9eGX3LkhmCS6njbMwTcnp445YBB0dMYyMHMVMfA6aDtS1Fg6NJGCxAINLliGZTsDjtaNaIRSaDZFgkOWUSXyxViqgVMgi4PVg/brV6IiFuQKo16sIEppM11Cp1hDwh9gJlaiqRPfUDfIz11CtK5DtNuaWk6wyBbnN5YbV7gQRQGlIV2+QrFQQikKMMSs8Ti+cpP5CWPZ6DYVcAh63jNnpcZQLWSbAqLU65uLzqNc0Vovt6ozx6owyN1Flac9ObDSqKsrlMmvQUVBrzRZvASTxtWA3qJzX4Pd5kM9nGRlXKRVY5tlOO35JZEYewV2npuOYS6YwPTPHFRfZKHt9Abyyc4KzXEYH+rqjiGcyMGj3X27bUoVcDgz19KKWz6OYTnOgB0JeCGYgU8yhWG0nSfU1i0Ziu9ko0MMhbtUIkUdBXiiXoAsCbB43dFFCrlxCrUHDQjPfh56Qi2mwsYAHQZed0XpsaCHR8xBZs48ITSIp9JTzyGU1rFkVhgQLerpXYfRoHIeHx7Fi+dpCqVSVD8+N2HqihPKbw3Pbnz/esXHjzv/WdP6nBph58u8/FnjlxRcPtxpKyOlxQaA3LJVgxSIe/uXTEHQg7KRgt8FvkTHY14ddB/ZCtjugqC2oGuAPxeAPhiHSPrel4aVt2xm2uXpZGIN9vVDKFcQnZ1DMVuBy25HJ11AitiiApX1+nHTSFkQiIQyPHMGOHTu436f+eWKqQFUnLFaRh1CDg0MMQZ2cHmcPM5JNIkMFK/XTLR1CS+NeNZtO8P6cWoF169ZwsKfSSfY46x/o5xI1l8vB7/dz2U6+aMQ1Jymonr5ezCYSbb90lxsOt4dtm2pUAksmln9uCiKKpQoHejgYhcvuhNAyUCpmkUnNwukgowdaewnMXstmsrwvly0OOKw21pEj2CrNC9iMURLhC/gYpUeBwhN/UeISWFU1ngewFJQB1Gs0YS9ywJAcFolKUnATWaZcrrDDTL5YQTqXhz8YQbGiYGIqDqVhYNWa1cxke3XnIf5eZrsFM9X2RoQOpHqLgLpA2OVCtlxGj9+HgM+NqckpkHKVx2vDXLJdEdvMVLERB17neQDh7KlCopUcfT8aaIrk8W6zQm21UFJqUIh/DyBChz5ZSMsGfA4Tgi4zZFGH1lAYJkz+d+WKAtlGXvXUjtQY3hufyvPhb7GbkKk2YZNkpHUVZIXhkb3IqDmcfNJJE9HOzpO2/vSniWM+0Ed3PLXqyR8/fOvKgV71qcd+cfxTjz9/4slblgOSiFShgN4VK1DXDWx/ZSeyqSKoVVoec8NDeuN6gwduBGjp6urBsuVrUVN0PP/iNsQLBUScpFNew+BAFHYqzypFNOt1BH0+fpOPjk6B7LvpjWC1SXDQApmm3DxgsnDAESQ2lVLhdBALK4rZ2QRi0ShOP+10TJIYYp1kmfOYGJtgUMzqlcvhsttQJpFEQ8fwkRlQwvR6zHA6HQgEfPD6PIwzt9utTAQxWjqGhpbwvxtGC2pDRTKVZCUZfzDIwzir08VrNI2GTGqD12w2lwuq0GKSjUmywuMipVcLdMLEV0soFtKYGDuM7s4IAj4XB4JZssDn8bOGPKnJ1MslDnSSsiqWCmjQ7EAm4wY7bxYoYCXJxGAXqjwEwQSrlYwewFNqUq6h35c+lxh0hw8fQTZXaFtLaTp0QUKxrKB/aDmy+TJ27z+IuXwdQa+TxScJ59/V5Uc6TRJTQFkjzlz7JdDXGjocrLqjw+2yY6C7E2qlzMo6NjKRUDXEokF43F4QvJV+J/o7ja4NoFipgEA9dFiWajUUqRVhfCIRhQCP6IHDZILfKcFrN2CTFNgtOhxW0rUXGJWYztbhdNrh84QQ8IUhGiImx8YZrDQ6X2QUHx2IhMMPBSO8zShVSxhaMVTs6OuazdVKtd5lSw9+/FN33SNEBvb9dwT9gpXumSNHXIHOTqvgcqVf/0ULk3u8H77+fQefeXJbR1gG/HYTAk47mwJ29/ZhbCaOQr2Bg6MJpov2+e0QqXlSm/DZTIiEfYj2hDAwtASFQh0vvvAK8nkFsY5uZnbRQKlaybLMkd9rwQnHreU+cnT4CGc9yuOVmsYrIxrg8TSbhBoMAfliEamiAYcF6OmO8KqIsrZdtnJgWggjLoiI9fRhOj6Hl7fvQLUJrOwO8RswOT/Hh5LTKWGioMMHYP26ToQjYUyQRLPNhoH+XixbOsDYcsKLUz+rqnWIksDDJPpcAstQL0y2yOTYQj5mJMtEQ7SWJMDklNn/TICZpaAIk28WJUhiC3WlDKVWAAwyW2xwxqV/F2GC2WSFLJlgMgxUSkX2c6MAp96cAC6UzUj8gtaJdFtIpZZdXUUzbwAIUafVG3BYrZidmcXUzDSmZ+IsAElrLYfbC0GSkStVkM4WeDswOT0HhRB6bhcsVhsmUykQlmfJQAdmJubQEe1AtVxHOl9EGTpESUZBV0EVesDlQMDrRSWXg00QEPP6IOoa5udTiEVczPirlGv8+9EhQ5UHbSzIPprsqJVmA5lCAZVWe2BnsdH9kmExHBAaGoIuCZ1hO3xOqhA0qEoBqVQNHp+Js3kiUUBHrBeaaiA+NYflQ8thIrdZl4wM9feFMpLzKUzlawzsCXitmC/UsWHDIPYcHIPVbcW6TVvmzr/48u9/9/s/OePs8y4+cM173nOnM+pckMn8ggT6gScfPe2XP/v5fa/s2Oa/+X03fPTc62//oZF+NXb/l7/52W/e8/XrOr1edIWDSMxMQhYFLhuTGQWSFTBoTyyZ+WQtFWpY1teBdSuWIxbwsoDD6MwRjIzFkUkDnR1OdET7eTecSqYgW0gzrYVWs4ZI2Au7VYJJaMFFJzwNjAQTqrUm+4KRXfHY1Cz3fQSQoV6Y4KZhImDUFSayyCaJ5YwdHPSWtosKzIjPJZgbXatpcMgCmxnQ5Juw37lyg6e50agTkkmEz+/lzEkDt1xWxdKlfi7rO2IxdHbEYKZ1W4MGdDIjywjTTi2CmQ4YQeA+mdZcVHg2Wk1YXDIMhp7aSRQWWl3jQ4IGTUqthOmpUYiCDofNApvNxoGgVBttDXnZimImDZvVwtcj9Buv+kCDQSvv7GleQNNyAsvoOok66iwHRWU9Td8P7j+M+fkk2zU7XC72dqdNgqoRXbTOQUKjOa8/iB2v7EJK00EUolgkCqvdjER6BmvXrICgGihnyzCaApswxgs5VAgIQweq1cy0VNks8oDOqNT4v46AF8uGuuGwyyw6SWAcrUEurwJbW9EQlUBGZFRRoc2BaKBJM5CWDrPVDJfdDXPLglxmnoNzSZcPg90BdEZ9LKM1NT2N6VlacZrRN7ACo2PTkEQZy4aWY3piCmWlClfEg9nUHPp6+pjAMzM1jYaqcmVEA9WZdBNdXU7kyzVOBE5/DLlSHaliCW89/637Yl3BUz7/4IPFNzrLv+GBPv70k1d9+IMf+GZufs4ai4ZRVcr41ne/9eG//8LfvfPZp17YNBjpxPLefrz0wguIBNywkrrLZA7+oBW9g0OQZAeyRVJk0dBQFawaWoJkfApzUxNcZruCwMDQAFpNMw4eOIpUqgUz0TitJi6lSfKIgDOnbIzB6ZB5BURSSXNzcwgEwijkq5hLZFEm22C7ExpEZItlUAvncLlRb6hcki0dHITP5UTA7WQnkrmZaUSinZhO5HB4ZJQlksmiuFatIxbyIRIKIZtJwyRRv9hiRVZVU+HxupEv5LjUK1eKaOkqImE/Vx1EKyV5ZqfDhtUrV/KQjNhnJPlELDbicGfzeYbAkv+ZaJGgi03YXQ64nD6ehjeUJge6KBgo5NMwmwxWiiHAC+HOyTmF4K7NhsGOLj6PiznkNBykA80QDKbIkm4drdQEQWDmGQU3ZfFypYZ0us3wI4jp6NgMdENCIBhi5dlEKoP4bBp19o+jXtqHmqKy+AT17CaqIkwmvh+d3VH87tln8Y7L3oK1S1bhR9/5EYqZEg9UU5UqCJ1eMQvIkvw0ldl2GQGbE0JV4WEj9d9b1gzBbAJmZ+cxl6pAlsBadrRuJZqr2+vDVHwGVaUKj5+qDAPpbJGx9F7abtK4own0dbiwtL8LHsr0Enhif3RiGjOpNuhKF4Cu3k5eCybnkzzIpINKdkk8IJwaH+cD2ud2sSov0Y15/djUMTqrwWkHDwIdvgg2bHoTnnlhGwOivvXNr396bi5eXbV69Z7+/03dewdpfp3Xmc+Xc06dc0/OERgAg0SCSZTJpUmLlCzLFEWL1spar71rrWWJEGWXLJYsZ1uiLcv2mko2RZOUAQYxIAyAweTQaTqnL+ecv633bfp/iRKq1lM1hapBAdP99e/+7r3nPec5V69+851a8O/oQl/51ss//3Of/qlftXS7RPw+eu0maxvb1DtS62PB6/YScPjo1MUbXcMgk2HDAQrYYncSCEXpDczsJZJUqxXdUT1OC06LQV8Kbo+FYiOjQYZMssjutuze4m8GCbAM+hAKGjl0aIojh2foKR6pqXijXL5AqVRlYnyWeCJDKpOj3JAduEau1JERKr5AUO9bL7zr3do8Igt9OBzUAgThl99/sEggOsbOfkLNKfL/nRofV8V3e3NThS05jutR3OFgbHyMdDatYpXYXienJnj7xpuUihDww+z0CFsbcUIBKx6Xi1azweZGk/NnY3z8E5/A7fHwaHVVNVTREIxmA9likiltbXGTTGTotPpEwmF9weRzaWrVglpYZc4sVcg26XcbHBheNBbbkVFSC7fHjc1uVQCG9LXL8V1qnsQpqCohRt25Zcwmo7Jqpc3xUyexusLcuregf+b2+snlS5SrNf365CQgx3+5q9sM6AhTTjuSbhNV3ul1cHtxnfe97wnCDp/u6Dsbe6xsbtIz2ek67OR6bRoy++426XUG+K0WwnYnVg3h1PA5DQSDPsqVGpVKB4/XrYu82eqo4i8tM2aLmWMnjjI2PkwqFSeR3KNYypPKdBnxwmjExjlJLBqNuG1O4vspvv3aEv6AA4c/xl6mSL7eUidieDiqp66dnU1E7I965Oc2xPzMFO16haWFBQTO43GCMEGE4luqNImnK/py8QSjBGOjMi5mY3ubEyeOs/JoRQs5fu7v/O2/9dRf+bF/+U4s9nd0oX/xl3/xs6++9NKLhURc55SNao1GV5xOFvyhALVanXOnzxPf2yeTTlCt1XA4bRw5ckSbSnb2EiyvrOtuJoKPkElHYgHMxg6VfBKX10oit0epDJ0WuB3iI5cm0Y4u8vFRG49fuYjH66BWLWFz2PQBlh1GHoZEPI3D5lJVdTeeYDdRotkVJVVfOTqyO3v2JJubGzzx2OOEA37tO5MiwcWFbY4cGSdXEgW3SyQUIhqJ0Ko32Fhf19nymTOn1RmWy2X1GKx1w3arLnS5zzbb4jt3kUzVmBh1qZCXS6e0mEHMNRIMSSezeN02VZElAy+d5bJTSPClP+iQKybpdMUr7yYWFZNPGJPY9OjrztTtCVCjTqGYU7FKFroc2+VOL5l3o2lAuVxUeIScOEQjECdhrV5nayvD9ExMBTkJoohKLkKcz+cnEU+SKdY4f+U5HiyvaxKvUK7oBEA88LLIK/L9yk5sMauhpt/u4XeZGYlFsBgNFCoFGnSYmJigV+vgMDswY2MvmSZbrZOuV5F+l5a0VZkN2vXuNVuRKkqbaA29NqVGW/MITiP4/fL9yAumq+k4QXzJvzs8NsK586cYG41RKWVZXV0kmdzDOOiQ2pVEI1w4PY+xb8JmdpJMlHj97XWtqq72bVR7RjpmK/l6Vc063UGb5qBD0A79JoR9cOrYFKePz+O2m8km42ytr5PYq+pzKBkIbyDG2vY+mWKVarNHugMhh0ndf96AV0+tP/Gpn7y9e+PuY79169ZfuI/+HV3oteuvn/71X/mV6/Vc3tYoFrXwr1SpEo4EtBFU/M6pbA2bFWx2M5PTEwyPDLO6usbSWgq3HSpNuHzqmHaHJfY28TiNuJ0mdnd2GB5xYvccIJX6XSO1cot0Is/O7sFxK+aH+UMRHrtyWaOO8gDevH2Pt24sMz8/jcvlpdOQI2tL1dl0LsdOtktFxBQzjI2H9YGVI68cxQRY0O901RtuNhh5/fYKfpeJQ4ePaqBDjsL1SlUVbLmv6fgmFlUrazyZIFvtMDsZU/ikHIlvrO4R9Zg1TXbq+DHq1TI7G+tYTQZGh2IUsxkatYpeHTY3soyNeDh67Ji+IOWFJUdjIdYIZEqsnm6Xn/39FEuLWyqgjU/4GfTbOhaUUIqEZGShi1dddnQxsthdNjrdgwVeKIgoB0MjHoaGYnq9KJXKSt6RI3g6nSGXqzI/P0M4EiVXrPHWvUXK9R6+oO/AVGNzYLE5NCDS1Ps+BG1WFc6q3QF+EVVHvNjNRhXpzE5JwTloVlt6Z3Y5fRSrdaqdLrVul1q/R1siPMaBJuNM8sU3W1h60ghrIDoaY3M7ictlY2h4VF/a9UZbj8X5YoFI0E88X+TQqJ/HL5/F77Fht0KxkObOrdv4PTAccTI7MaubhQUX2VyLV9+4T2PgIlFtU5R6CoOL2qBDU+FhfUS7l4UedVqRN3Y0ZOHU0RmmRsOYB116YnoaCE6rwMLCFrUGPPbkY+ylsnzv1hoeB6rWB4eG2EkkcbjcIu7t/cyn//fjP/bii+W/6F39HV3o//1XPvurv/kbv/Hzo4EAE7EhRQ4vLz/SLrFgxKe0FHF9yXjL7XVRKBXYSlQI+41EI0NKS5kYHWdsaAjaLVYW7uux/PHHDlGv5/AHxCVmZHh4RCRodjZ22duJU6t0cDhMhCMhxGEXHRpSH3oyk+fWvRXWdkTp9eP3hRiJxkgmE5rNlrGalCmIiPI/McuCYv7eq/eIhqxqHhErZ6okDx9cmBtVoUyOwIJNCgVD+jKQAI3cReUILLbWkdExbVl568YNZAQeHfKrtTZfrmCyu7WO2OUQ9Xobl83C2FBUq5Ye3r2N2QC1ck/V6mOzYS1EkBfJzs6uFitI4ObCxWM8ceVpvacvLT3i1s3bFEpFnE4bkWhQR3q9fufAhtro0u8ZGfRN6gyUf695b+liK+SJx/ep1atYJAZrEXadJMCE3tojX6jpC2RqakKTaIl0lmShQLXZxRcIUGu2MVrsag/eSSTwu720Vbvo6n3arrVQB79lfdis4oZHo7Ii5jWaHa1Vlppok82hJZCdQV8/O/n6xUcv/x+nxaT1UhIy8obDJLN5HftZbU7teBM9Qa43AteQEVrUZcTtMDI3OcSFs0fFG0kxl1SPQb9fUxefzWSnVevicYWp1Qy88sYDNpNNxD2f1Ju5k57BTE/A/qY+tVYdu7gbbQZskk9wwPiQk6mRAGGvA7/TScDrx4SNeDxDOlNmbWuHse+z97/72m0MdljOoXVZTz392Pqv/vrnPxa5cPUdaZ95xxb6oJYZ/rm/9JFX1+7cnRsNBDk8PYOx3+fe/fukc3k8AY/aO+WHOj41STwVZ3N3n5HxqJpHhH9WyhY5PjdHPpmkVqiq8SXohE/+9WfweswUi1ksNpt2ircabWWeddoyGmnqjFoqh9xeD+l8gaW1LW7f32UveTA/lZeLKLNuu4Ezp04SDPrZ2dlSl5eIhqFISMEPylq3OxQOIffA2PAY0diw/rcyl+73xZdtZH9/X9tIxf0hYpWITfIA+wJ+lpaXOXT0KN994y6RoI2/8Zmf5nd/7/dpiEvME+T+wrKeQCQ2ORYLao/5aCyC+DATOztkKz3Ozo/ozl6tVPQIHo/ncHkNjE8P4fV7sVqcFAtV3dHzuTKN1vdnuy64fPkUUUn0JZIU8hVd5I16R2GPc/MzassVDUREw4M5voz4jPj8PhXbhocjaoWNJypU+gczaPH7T89MgrFLR4QRibiWa5jtbgxmOyvrm9QaTQ2LyGlBvreAx46x26TRAJcJRqMOXFI95fbQM5nY2tsnWehilo8RqLcP6KXS0GKVdS3EWb9dXYZ20RPaHe492lY8tEwEypWDSYDk2+X+7DGCy2rUWPDpYyOcOjqFZVDXk2LQK5z5ij4H4gjsCQGn3cfvCYLBweLqHpvxIvv5FnvlLmaXmxZG8rXywfMDuK0GXEYTNkOXbhOifrh8Zoi5iSEdA3ebbdx2H06Hj0yurFrF8sY6HfrMHZ7jxsMlHiVa7NZgOGjrfPQTn/hip235+7/whS8k/pfZ0X/vn/yjz37+F3/pxdnoEPVsDq/VriYVEbca7ZYaYiqNDsPjIzzajesHFwha6SHhCQcWo5nMfgG3HjsPoANHJsRe2uE9L5xgZMSv93qfL4xBfgC5oi4Cv8erAMR+v6uCV6vXo9Jokyk1uXl/j+24XlGpiSqsKGczsUiQgN+jIymv267jmnqtojHSeLzAhz78ARaWHtHqDkhlCtzdzXFmakzFNq/LrCJTNp1RDJUIcgF/UJXrcrVKsVRifHKS9c0t3ZmanbZy1OUBe7S5x066TEV2BEw6LRCTjXxdhyZGdGcv57LkM2ne98J7tOZoXdjvdgfx/X3cfhf5Wk7/v07JpTt9tNs90ukshZp8kge/rlya16CHJMbK5bqOiBr1LqVCkUsXz5PPZdja2iRTaekill9Rj5H5Q4d0EUji7O72gf1hwissOUG9GjUvbjJUcbrt9DDTE0Z9ZBinP8LWbpK3bt/FLDN9gwG7Rb6/vv4wxeGoi81pxdXrMym1zhPjLG9vsby5i80lkwGTirS9Wo+g24Lf6cBuM+ETGEXQo5CJXLXBRrpKZGSafKHEzu6+/nDlZS+niJFYGPFNO809WpUWhyat/PB7nsLrgMTOqgIqDQ6vjuOM8rKSk4dkCmTs2oZSc8DtpS3uLhdoGdGXh2RdROUXqo8oHR67E7tlQLVQw+eA554c5ezRWUydFp16i3q5RbPexen2UxdgiNNOupBRZPWh06f53t11djJVnVLYXFb+xs/87O/89K/8k0/+L7PQ/+Ovffbfff4Xf/lTh0dGyO3GMcpu7HYpEikQDms8cWtvj9V8kajLqsp5s9fC4/fo/bYmx1rZwht9xoIunMYu733+MfLpDRXzwhGHKuiVUpNgIKJ342QioWr12PgINrtFXyjeUJD1nQTX766wl4Zmz4jBEsRoDSg+Kbm/qSLf7PQox4/MQ6/J3tY6JuOAyYkxur0erU6PQHhYH95itYnR7GAnntSyAL/bRDGbpN/ra+2wcNblTivVwqKSy9jpwcICwUiEB4vbSGfDmfPneOW12/Tlji1PkMlOu1dXI4e80MYjUawy863XmJ2c0Lu6RDSlFEF6zKPhCNffeovNZIaRCSeSz5Id3WAQO22FQqGO021haHiI2FAYp8tOIplgcXGLSgtcZlHc7XqHtJsNxMIhOr2OIqHkFCO7udfn1bGejCEPIrMVAoEQLpdgqsXgI9G3Gg5TiV63SrrQxxv20TU5aRuseEJDrG7uksrkFaRh6Pfpd4TuM8DlMOsVRQKvjlqTaMDL+NFD7OTSrCfi+KT40ebAPjBgbXVUfAs47Xg94qnoUWyUKLUq1AdmqkY/pSZkMjn1T8hYVD5Hl8VM0OuiXS1hFlZcEI7PBpgbDxL2mHGYBVdhom0JqXXaOGhiNfXpNCWd1tbwUGtgJl1q8catR9S6JloDG4VSE4PBRqfVUy1AjFxDLjt2U5PxmJ2rl48zEfPRq5WxiujZM2E02MgXKgcZhV4bg9VAq9/iW28scfzJZ/jqt1+no9OJPuNTM7Vzly5/430f/OE3xqamvzT1F9Q0844c3QfN0uzf/PhHv76zuDxnF0dVqYJVTGcGAwbDQI+zMtdc2M0yOeRhJ1nB6YG5w4d0x9va2sJhsTA/MUFhf4+xkJf0doa//qPP4vMY6PfKGAxNehKH7FswGizq35aOL9mlZD4dG45w4vQJ9tOiDld5/cYWZoeTRsfD+lYJm3P4+6y2Kt1+j5GQndMnDhMNuGlJBZHdokKazK7TAnHESipTYnM7zsBg0WNYKl9WQcbvMxIbGtbwhMvjIhAIsrO9q00k5UITv8/FbqrG2IiXqdlp1nc2GZ0c5807C6Qq8iOQHbFJRN761QJuuR/TIxYKYBr0OXXsmB5v04mkOsAE4ihXColsFtp5nF6XJuAEslAsllWICvi9eh2RMVun11Y/vRBULTa3jiyL5aZecQaDHlPD0YMeuGKJoWiQke/3qRkNRsVMyd0+X6oQCEa0Bsnp9qlzMZPcZG/9JvUqdA3wxDMX2E3mefPWBodPzIPJqoGgSrmqxhtJljnFxGQy4rCZ8VrMRCxmUvE8toCVSrdN12JmcmpKit/oVSpMhcL0qxVd6IK2avdabCd3qQ/auEJRVnZzLK1XVNhyee1UZCvGoN3x3UZNTUTHx0zMjvqYnwwzPxWlVctTK+fwBYcwOkcplBq0G2WdbtBv68hRwBytbh+L3cPq5j5WZ4hStcPtu8uk00063YPjuybvvg+ymxsz8K6nzjISdNNvVvG5XAr0EIefUGllKtEzDDCaxZFZ0dKK79xd48LVd/M/Xv6WaRQvAAAgAElEQVQ6m+keoxE78UyTkbEwwUhs9+oLP3Tl7/3ar+39eXf4v/CFvvbqq+P/4p//49cX7tyeqGSz+O0OTPKptFqcOX5EY6CPlhNMTTk4fPQQuUqR9e0djDYns4eOsraxo2EJyVP7BXeUynJiLkw+nuXjH3kSu6WHy2VWx9fo+CiFSpVCsUrQF1NLo3yw4vUeGDr4gm4a3TqrWztgEYeWj9v39tnYqmOxDivptWco4XT0KecLtBpw6oiTi+dPqc85mUnj9gfJ5it0+xaKxToTEzO89uo15atVGgOdD49OOjGJem2GVLFAoQheMUiId7Om0BkcVgNPP/s0K9urRKeGSVVzvHl7U514PexIulx2caN47YzgcRgUuTw/PUUkGKLbFqRzl1Qio9inYDDK4qMlutY2uXKN6amRA7Ty0h7vf+8VnVIsPbhLfC9ONOrHEwiytLpBZGyGibljvHb9LoVikV6rplVGcnQ9fmiOVqVIv9XAYTEzHI3p2CwSG+HO/UVio5PkSjW8oRjB6BDNVoXU/jL5XEJtsQJiKJalU72jxiBxFRrlO5K5e6lE0Otl0Ovo9EXcePJ9Chzi6LFDOl5aXhX1GfySIpQSxVCAmaEIwyEvFrpkMikqtQpGq4Vmv0ehXCIUCXLz3ja7efTzLzYPNASnzYKp22E2amEq5uT04WEOzYgou4MkI5tdofZY2Nku4nGH9dShXXUmuXr51LjVaTU0ciyeDHl5iLW2OzCSL9XY3ouzlciRaw7YTXWZDYG9D6fmgzx56QwlSQ4K8mrQV4us0+tXVv3W1i7FXJGxoVHq3T631jaJ58scP3aGa9du0OoYMFtdRIdHKdbq/Ohf/4nf+pFf+txP//9uoX/p8//oC7/1b//FT9Ft05e7eLtD1OfjzLGj7G+uYjV0ePdzT5JN73Hm3Cn+69e+QjyTZ2C0EY6NsvJoi363j9NiVrHD1O5wYj5MLZ/lPc9dxOUwYbUY2dvb0a5wk91KOlvEanJjGFgxGawqilWreTqDBgZLj55RmHAm1rdy3Lqd1Qy0wzHGwGii3IhrffHYkJ1L504wMRKiVMzSbDcJygipXCeZKRGOjpNKFdTPnNhLUK90cDpkRGVmZHqU9cQ2Fq8DV8jH7n5SI7WNHExHvbQKdcZiowQE3uYwcO7J8/y73/0P3N7qEXK7KFfl8N3ScIXc90yGHn6PVUdDRw8dIp+VCGiNbndAtdLE6fDidHpZ21yn1qsRigV1zi6Ul8ReWq8Tz199goV7t9UpJlMBs81Opd3H7AnhiYyyEc/yYHEJi6mHx2HBbjJgo897n3mK8UiIP/r938cmBiAhtjbaFCpNpg8f19l5oy/ILDvTMxOsLN5kbXWJVqtPLBbWAEyz0UIgl0F/QBe4lDuKTz25n1UhayRgo1FrMT07RqVdVyhEf2AkmcqQLYjv3KA258nhCAGnhUxim3IhIxUw6lQUt9nQ2BiHD8/gcQzIFMUb72a/1OONe2tsbGfU7hx0GDk5FeZdV07itrRwOgzspfbpW8zE8yVevxankoPRYQuhcFT73sXxJxbpo/PTHJ4epysoLfVLdrBazRodFgE5ns6wlSywX+pz63YSawdG/fD0hUlOH5vXBtqW+BsCPrZTaRbX4hjNcPL4aT3+bCyvcvLsOZLVEkvrG9SrXcKhER4+3NBq6s7AqM24faup8Jm/+7eOvPCZv/vn8sT/uXf0N37n96+EA8Efu3Pnemdycjj7K5/7hc8V8yklf7z76kl2N7f0viTW0XIuxWc+9eOEA05CASevvfE6Nx4usJMoaIpMjtulcl2LBptSMpDvMDNq4onz4lpqEw37lMFms1mo1KpqA5UPQxJl2UyZUr7OUGSYQ/PzGAwCnahSbxcx28yU6y0K5S79QZBq1cbCYorllVVcAThz5hAnj8yq2aHfqWmsVI7spVqDUl1OBkO8eu0Wbk+AcChCYj9BJpmk3eryyZ/8q6xuPmInvc/95T0iIzY9xu9u7nN8/jhhV5h6qYHT5mR7Zxu5w8ydmOc//f5LauvMf/9OKQteSDWGfpt6pai5+OFIiOnJCVZXHulxXdJjUrTg8fh1nJTN53AHPDqWnJmd497dZR3ziAhlM/TxOm3q1hJjm0R5TU4PW6kC9Z4Zmy/CmlyRnEbKhTJeO3RqcGIupNpAPtXkYx95jof3H1Jvdrj4+FPcX1olNDqpTjhfWPhvfRYf3GZiPKqefPGGS+bo6JF5HUXGd3f1uibmmIX1OAETREMOfYGMjQyzubXJzOE51re21AvvdHlZW9/C6XBw/PAhPeXkk/tMjEQQWXt9bYVGq8eRI1PMHzmipRiWQYlqo07bGqDcs/NgPcHyoy3ymRzdKlw5FeBD77lKJRfHbjfTHgww2F3sZkt85Ws3qRZUF9aKLJnSuFxO+l05UbbxOgw8cfE4NlMbw0BetA1MVgNW8Uz0ehTrA/ZyRjY34rSLOSYifmZHIrhsZjVFdSU01TdoPdQrb+1pRdSlszEmxyd46as3OHthmEOnj2ns+Mtfeo3JiTBeT5i3bi7r15pqdtVO/bd//ud/80al8TMvvvji/9RX/8wb/J9roX/5n/3L/+uLv/mFX11dfmAaCstOmOPEyTmK+TSTYyM8uLtMNOhgJBJm49Eun/37nyHkd9BplhgZDrCwssRmIsvDlXVW17Pa8yVIn6GIC4/dhsdmYn58iJNHZrAYe2rpFAigyWIlWyiyl0gwOjqqCabNtTi7WzAzaePyxQuYzQJwKOP2mXVmLwkvuWMNBl5296usr+eUK7Yb3+b8+TnOnTquwlSzVlbFV4IYYgj52tdfp28ycuHyVcrVJvfvP9SyBXo9RkeHuf/wHrlCn7FJp87sd/Z2NG45OjzO+qNt6pUWbodPRSxJhzkkG+4wsbGzSkcWa03y0ZIsa6qIJH1kMkoK+53EIiEaVaHXVLQIsSqstf2EutQ0USaYZpNJZ9gCXBQH2/jIkDahjkSC+sD53Q4S8TgtccV5/NT6ZqodI+XWgEQ2Q3dQU66ew2yiIhl9CwTcZi6dOa1EV5kgLC6tYLQ6efzqs3jCQyw82mBxeVVDOltrS4SCPo34lstl3RHdLrcmEMXCKxMDv9fN5NioZgSEQGOzmGhKTZPdRrvbplqvc/jYSfyhKHfuLVCvt5iZnlFGvKHXpphLs7u1Q0GeDT+cO3eYublZNZ347A1FSFX6Nlb3cly7vcjyowYi8MsoNuaCD73/kp5YxFq9tL5DqtSgPhAcl5dO00wqJfFc8QJI112fWiWH3dLRNNvpI2NMjfmJhGwqOra7dWxOG1aHja5BtBeZ+ThoFlJ4ZbDerJDPSJGmj1bfwpt3HpGrDchWOjR7BurNAc88e5m1R0vKKpw9PMWFSxd589p11h5tcuzoaY1PP4oXVeWXBTp/aDr1W//qt2aHXnjh+6iNP/M6/8FLFgeDgePHzl/c7OQKMaNYigwdKpUc3V4Xj8zE+j2KeTg04yGbqvD806f58R/9GKnEOgGfnUIhQXR4mHLLwH5aPNU76sxaXlrB43RydG6Gy2dPYuq1aDcq6pOXSiKDxcZuMsO9xUdsbLf4Sx+8RD5bYHczQTpe5dDMGHPTk+ztruoL4PzFMeYPTSDp5GJZhDc7O7t5VlfjKiylc3UuXZzk7MnjOl7pNJp4vQFd5NdvP+Ttu0kiowHuPyoQClp59llpRK0cGFnqFcVQBQJe9eG/+cY1YpGozthfubnNh9/3JB5fhAcPl9nbT+jLKeRz6hzYYuqzJ11ldhd5ASaWWhouGQq7GY5G9TOQRX/zxkMiIQfHjh3XHrNUKoXH69UAijxiFpNNM9CP1tbUnBMMBlTwUjU9FMBiGpDLZDT91ugMsHrDlNsDbt5fxuHzkC3F8XrteKT6OZcl5vcwNSqz4Anu3r6lOW/xDTg8fjKFMqPTc3rXt7u9vPLKK1gNfdwuuxJ0xTabSmbVsRcI+DQ9KJFdgTj4XE7q1RLC1nfajTjtNiYnxsmmUxqUkdm71elV0dNgcWAwiVW4zfLSojL8ZOxpltFNVwg2Fv0MJ2JuYt4Ww7EA7vAYtZ6ZR1tx7t1fYHM1T7MEVy/5GI/F8Ll9ZAs1ljdTuvBW9/JMzh6n1xMPf0avFJFYRF8a+3vrVJpNXMDMEFw+N8zZU9P4PGZM5i4OtxX5YQlks90N4LB7Se+tYTd2Mfaa2nsnz9nSaprXbubpCSnDHsQfG+XNhTscm5tRXp9Yq2Xic/XJkxw7cpxbN+6wtLjC1aee5f/9yneZjvlZTxU5d+5k5tOf+szhp/7m3/yBabM/8I7+0ePHrVevXL2ZWFo42WtUKJVy6giT3Ux8I+KzHoq59G4pgMZ/+uv/UDlboyN+DIOGOtvkyNI2uEjnqjx4sMDe7j67O03Ghw0q3D1+/iy9ZpXE/q76vO0uL7vpAq+8eYvFtboq9e9511UVN/a3E1QKVY7MzBHwunl4/zqZdJ+zZ608duU0bo9NO8ccLunp7vHggVBR00xOx5ifm2YkEiWbylAtVYiER9jazfAHX76D1QOLablXmml2+3j9PibGx5QDJ778gbGnrSadag1Tr08ulaZRbxEbHafc6ChI4cbdZRWN0uk8p47OcvzwPKVMgpX1Ne4ma7qDC9hCRkpmg1DtDAf/NAgFThpIx3X3iyf21cEmJwOh1Aj19uTR0+zuxClVKpo2EyjG2TOnuHfrbWXghf1eysWC1ieJn2Bocp5638RXX/42ZqeNRq+M1WZgOBJmbzOpKa4Jsd9m0gcLMZNjZm6epZU1jp06w/Vbd5SjJvgusR6b+30y6STp1kF09lDUz+kzp2g0aty5fesgMWg1kdyvc/RwQMsb85kUXo+L+G6Wk0en1Mm2l8io+88fHRfcDPF0UZX+XLXCaCRKOODRMeZ+vqYk3wuHA1w5d4jjk+K5aFFp9rXhxekNKPYqn07RqpZxSwqvJZtPSLMMm4kqfXuY7731AIc3pF4BadDdycUxIZXSDoy0cdn6BN1Gwp4B50/OcOLwqCbQHHaDUn5l48gXa9hsYa3SyqW3MA4aWAw9Go0u5aqJuw+TXLu5T63rI1kaEJuYZW1vk7Zc2kxNvYYaJeDlh+effQKfx8cr332ViBiA+kZu3VnD5XPwsR/78bfe89GPPzv1zDNy2/uBfv3AC/1FMA596jM37rzy7XNuq5GxsSEePLyDyTwgm5MRz4GTqVaHX/4Hf40jh6YolZJ0WnmiUfeB9VCaSY1e9uI5XnrpJZYXxSMO73l+jrPHDzM9Nsra8qKil32BCLX2gDfvLOp9L1WEsYkYdv1B9qjkK9RKVYZCYWzGAcVcjljUiN3W513vusj4RIhUJqGlBfIyMshD4XTrTiTd3oJgDnoDNKpCW+lq2ujB8g4L602GpyJs7md0tqpHzWqX4ZiTE6eO4vYJwEGAkTYK8SSVbB6rxU69M6DeN7C4E+dRro3LovFynnviAoN6HadxoJ73hs1CVRxBfRh0B6TjGeK7KXXbDceGNYkmC253d4dKrcTExBj1Zo3t7S0tRogEYqrIP9yLM+73E4lG1DUW8ntYuH+HD33gfZqoEuqL1D8dO3MRpz/KS99+heur99WxJi/faDDAzsYm40Nhnrh0iTs33qaQz3H0yBE1luzuJ8gVywQiUdz+ABa7g4UHC1Tz5QO+W8ij48hao67kGPHKT02Ps7a6TCGXUkPSzmZR04WH5236shKQ5sbyCkF/SL0EcrJb3U4SLx+4F53eIM3ugES9gEUMU0MxvHYDORkzSr3WMLzn8RmOzA4jUNBm9wCFLS6/Vr2G224jl0zi94aJDU2xtp3jj15+g51Mm/Um+Ew2KoJ/kg3X5aLTG1Co1vXIHJasQ9TO7EiAK+ePcuLwOIauoKvreH0utQ1LUaW4/txuC4N+GQZ1Op0GtVqPWsNBMmPij7+1zMp2nZTEZk3D9KwGat0ypU6R0Yjj+5FbOHNyiIsXzlMtFnn91Wtcvfoc/+VL39GvzeJyNf/hr/+zTz71Uz/1ez/QKv/zMOMGSxuHXvw//497u4v37SGvg7NnT/Gtb39DI5GtTkMV4PXtGkdmnPyNT3+SWzevkUpu8v73PcX4WIBmu4Db7SWbbeH1RVhaWmRrc0MdVM88eQWP3aJz0H6nrVzufLnO3cV1bj5M4gqH2MtUaLYHGCUdFIyo2FUvlrVZoCWwRjs898x5Fh/e4tChMFPTUTxemzrmJOwgNkkp/IvGhtQPK7tpvVynVmnh9w+xn6ry1Zffwuzx0ehbSRYq+MMRVlZ38XgM1GsDjh2P0RvUefKxC3QKJYzNNra+kUK+pOWLhWaXuxvbVPuwm6rz/HOX+egPf5D/8K/+FVGXQ++1VaORZeGbt7pMT4gWYWdzbZNsOofT7mJ0eFQxU8srizhcNi5cPEc6k2R3f1fDNov3V9UkcuzwPNl8QZtXBUk1OiwCVhuPw6p1yRJo6WNW1Vx2TKwuFh8tg7GlD6eMow7PzRLf2dZjtsfhIJVMcOTIYRUmxe+eyedJZcXVCJXvVySpriD2XfGwO4xKznFJJ1ytwna6ofbVqSkPZtNBCMUs4RSLUUsmK4UC47EhkvEUVSlFbPbYTQ0oib3YAI2BSTPp47FpPTWV8yms/RrjER8ea592Icu7L48yOxZUgUy+EMlMSICnJFx64QB4fYpubnbMGGwhXnl7hZXtPPFcSy3IBuvBS0U+Q3lhSXZC8gomGdK1Bjoa/fiHzvP+569gN/dU/bdYpElWeuklhisiXQmjqY7Z0mNgkEXep1iyUG8G+OZ3NvjWGxtgGSLT6VCijt1qJ9suqDnK932T1HtfOMv05BjVYp5cOqNXoEAwxstvLunL+O/9g1/6o0Wz8aM/qCD3A+/ojWu3nvqJH/34q/KDzGfi2B0W0tkCV5++zO7eNksrSb3Hjo86+fSnf4Ivf+mLZNIlPvOZ9zMy4mUwqGluu1rqKjdMCKget0uP/L1WA1O/o0RVgfrtrm7S7Bh4/fp9im0LixtJnKFRkukibrsbv8dHMZPDNBjoHHhyJEIxk+J977nE9GSQ/b0V5ZINDQeIJ3bp9buqCksm3WZzKnVFdnQJNtSrbcrlDoVKj3SxRbVj4evfXeT05eM82tiiWq9RLApeysqJE3PcubfI01fmOD41TbdUo1Eoq0mjLa2jRgsNi4PlnX3tgQuHwhRTKcTsfWR8VAW0dK1BrdOj2xxw4dx5CjmpM9JJEmtr6/i9AQ4flhBPjd39HX2QZcHnCjka9RqG3oDx8QnFT0twJ5XN6mcpNJZOs87VK5e1AFG48XanB5PNw90HK6REAJueVUqP5NhPHpvBOBjgcTko5fNkUyn63YH2roVCISWgiiFILMyF0gHXzWmGqM+qWK7h0TH9bHZ20jpGkuubyQKNOoh2KS+DSNijvAH5GU9PTdCu19ld38LtlO70YW7dWyeRA3fIyla2TQcTA5tHdRk56ZXLKYbdNsbDbiIeK+9+/CT94hZeu0R43bg9crfv02nX9Xe/19GX4UDCr84gtY6VpY0My5tp0iUh7R749OWfogSLhiF/Lrto0Oek16zLe5CQG37x//5xJoaDVEtZTQSKz8JikSiwMPBldNbA6RHMl8R9jbQ7HupNHy9/c4mvfGdbtQezK8J6LU4oGGU/n9KAzqTXhKndUwbBu557EvPgoKDyjdff5tTp87x+7TaV5oDg0ETz81/4t0eOfeAD2z/Irv4DL/RBOu3+N3/373/v9/7zb5+Xj1ItBUaYnR9jc3NPOeZSTC8/0CuPnecP/uCLmrL40F86zXPPXdAPSLzbFoNTCabycGqooi8+5bYWAQh2t9duE5s/qtVHzb6NL7/8GrkaxCaOcOvuEmMjEzRlsZSKKj7VCmmOzk1QlnGKtcOPfPQDNBs5BoM6g0GTVqeuwAb5+ySoIalHs8mC3+XBarJRLTUoV9q0uhaaPRvXbi6yvJnHG/FTEu/1oMf4+KgKS7lcQR/kq1eCXDp5irBL0ERivGizm8yylyuT6/QZnT1MIl/g+vW3qRfbPPP4aR47c1Ln41/71ndJZRocPzrH9OQse7sJHtxboNDsqfFD7r1TPj9nzp5Va+aNW29TanT0xNJsHQAO5Hvwh4M6akxmcxq+kc9fjB6TozISDCipptXu4fFHKdfa7MQzCoWQCO3kSEDpOAbx3Luc+NwexVrJkb9cKSliymCURS/EFq/agsXZaDEYODI1Q2JvT4++AoiUqYi8FPb2d9nbL2Czg0e86j430UhQAmn6FpPIqVyv5qanGZP04cDIV7/2Elv7PexeA3v5Ae5IhFS5TbxRYtQ/xKiwCDoV+tUM1l6LE9MhHjsxyVBAGmdMVKoF2p0aHs0rSBlGX23I8WRGfRQOb5RSA9a20yyt7bK1U9FkX0q48H0j7YGJtFpcBRkdwOe2kIun6TbgZ3/yMc6emNM/G/RblCtFdTH6PDYsFgGl9Gh2KlQaFax2NzZblEbDxcJSkWvXN1neKnH07BVev3ePUrdJplbSqLCwBCdCDlxOI9PjMeamRzRDvL25QypdJBAc586DNfpWN1/7xrc/sp1L74fHh6Oj58597c+y4H/ghS5/ycJ/+i8//Hf+9s99pStfeLlG1O/A7/eRyaQZjg4pl83jlBKDKG9fv0E0AvNzfv7yR14gGLRSLuYxds34vUEswthuShyyjUUbP5o0pQxAq0RMGI1O/uR71ynUTFx84t187td+hyefvkIinqWYL9JtNzg0M64L/MrFU/g9FpYf3uTs6SNMTcR0rl6u5DBbjVqgIE5nSZeJk05Wk2CaRQCTI3Sz0aNvsGO0+XjzzjL3lzfZTXeYmIqws5PB65U8eY9IyM2huSgTwyFigaCm8yxyF3P5MNrctAYWWkYb/+2Pv47Z7tLGl3w2g8/lIOLzkM/lNdW0srLGs08/i8ft02PsK997lVKxx8REVPFQkgkPRSNa1yxxWpmfy8soN4B5H4zK6MogxBYfQ+MTLD9a4c6ddbwumBoLMDc9pYGfhYU1CnK76athT3dZ+XRH3WYdKYqQl89mlXk2OyPjLQsrj5ao1/sSOSDkhcmpUZ01y1tE7sBui5lauYzH59MRlXxt8k+J/Mps3ev1qlXZ43ZqNkGy3JIhmJqcYCgW04mAPITLDx/wzW/cRZBzRruJxd0ewZiXTK1PplrDLeWRrSrmbo9Ts368lg7prRrvvTpCNOhWJr+ETZwOC16fU7MK8jKSq4TCMwWhZXGo4CdOx+XVTR4+TGAauJXyKlcZq8dHWgTAUlFRZEGfDfOgSq0Af+XD85w8Mq71UCLW9fvSAS8nsa6apqxOI11aNDsNfenZbX4adRPpdI/rb6/xhy9v8KEPPcftRxtsCoqr3SRT6uIFpgNuLOYWTlufdz/7uJ7E5O7ynW/f4sSps3zv2h1KPRgam2t17RZbfdBpffmbX7swNHv04Z92sf+5Fvrb//Y//OIvvfj/fE7mgTLDdbsd2h8mCa5QIKSuKLFWiptNivfmZt0cPzrMk0+cwO8305VvqCsgCS9m20GPl2SIRY00SHi/3cJqNOEPRnn5q9+gP3Bw7NQVXvrWG6xsJnC4w+zHC9ol3m3LDDlEtZjkuacucfnCCbY3lrGaBwxFAxiNA40lCk9dTh7y94iLS3SCdrNFq1bR4IXdYqUv7DUxb1tcqgX0zU7euHFXs87375c5ccLDyRPH9EEIe03qZnPYbZrUEga68KcLlRa78RyvvXmH6Mik9ovdf7hAo1nn+PGjBPyyw0WoFqvcvXVH7aLjo2Pqk9/c2GTh4SKZTFl7zcNhr3oHhH8WCEXIF4rKjosEA6wtLTI0Elbe3eb+PhupAziJXJtaA9ktUNiFxyVzbiGylkmkGvrAe10WBp0OdpsVt8AwGwfayqVLl1h4+JCVeFZFsIBDxmUuIpEgQ0NRrDapie4pPMLYbqilVSqjxFJslSrnAWQlHzDoq/gp9tIjh+d1ciB1VCIuKupZCiDCYQVu3L7+BmvLm8xMCTyxzut3SwyNu8k1jWxlyho7Ho6FdEc3tcp69/fZ4PzJaaIhrxZuyPPXbUsMtqanEIfLqWBIOUYIWFN+i59BwJcPHj7kT76xjNfuo1ga0LM4sHj8lNtd0vmcUmScdqiV6kwMwyf/6vsYH3LT65aoVbJ6T6cvG5Jd5/7Cd5dUnVk80UaJMPc1tdbrWLl7Z5U/+uo6Tzx3ikf7BVb3s8jIKJnMY2j2sQz6+NxyXTDx3NMXNVgjbL/FxQ32E1VmDp3lzbvL7NdLXLryNG/cvcFv/+7v/K13feiv/KmxUz/wQv/Dj/6h6UHj9+5/9eUvH7PaRHUfpVgoEM9UGQ95cEtMS4D6rYYmy4TkcWjWzyd+5L0Mx+x0OjkMgw5ep+S+JV1oUouShFrqjapimcUwMRSOsLq4wujwlOaYd/cK/O4fvESuCJWGrEVhsU1Qr+ZwOQZYDE0uXzjOE5fPahJNgJKFnNyr+gqTkFGA8MzkCK7mDrcHl9QetWr02wczWklwiRtM5rkdg51mz8R3X31Lm0bqNekpG+eJK49jlmCFUcwuMm4yY3U5FBctPW0PF9e4dm1JUUJrW/CJH3mWoydO8ntf+kNu3ksyPg1XHrtIr1ZXlVt20a3NTVZWlgmHQ/owbm5u6Qx7bHxKo5TFUk1Fq82tXbXZuuwW3GYDn/rUTyqP7L+//HW2EzKvb+oR+dLFo+xsrqkoJSM7h82J2WKn1uhq4YXV4tDWlvGxMb3nS1fZ7u4uR48eJSkMgFqVmZkphmJh7Or2kqrnnhY3CpXGNOgScllp1ivqAy+UKlTrDdrdA+RybGiEYDCsDIJMukqpJK45H0899aTitdY3NxidEp7fHIZ2lVx8T9t3xKDz1u0agREje8U+XbNV+fByFbT0qhTiLSbDcPWxKWZnJjXmKleO1UePuHbtDVow5hsAACAASURBVDKZDjOzEmo6zV0xOAX92rojAqD4CoyDHtl0go1HO2T3O+TyHeL5JsU2NL//gpQuebl2+Fxw9uQ4H/6hpzFT06nRoC82ZAulYoNSXhAEVgV02j3S6trH4RT/gGhNTa2wFsrMzl6OStPM2w/3uL3Rw+k2a8ah2+hR6zWYi7qYGPUxOxVSV6QUSfZ6Vh4u7ROITvMnN+9idwYJToxSaFd58oWn//1v/OZ//Kl3fEdf/crLZ3/ls//gxsrmgmlAh/m5OXa2tqhXW0yMjmCUXbFexyC7dL3K0fkoHlePH//R9+NyCKQxSzDgxWJ00Gh26RqN2jwi8dVKTQSptpotZEtzmO04rC4sJhe3by/zxht3abQNSv1s9O2MS9qpX8flHDA56ufQ3AhjIyHcDhv7u7uannI43FitTjL5okYuRUXO5rLq4jo8P4vbZqRVF3HPrLu/UF/kuG11BVhZ3+Xtm/fJ5asKtDQMDDx2+RJDAR9Rp5QONqj1Wmyl4sRzWQKRIXy+GPlMjXs3Fkkl8kxOznPkxAmSxRzfu/4a9UGXJ584xwtXLtGplrXxVHb6pAA4Ntf1nuj3B2h3+qQzeaSHSC4G4gFwOL1KYllbXuaxk8c5fvQoU4ePkCoUeevOHVLZzAEfzzjQauhWrUZBEmjZmhJuHEIvdYggalY7rRQeJJNpYsNDuquLdhEOhw+AEbaD+7WBrtJkxUUnc3HZ0W2mPumdTdoy3ZWF4YDJ6VnCkaGDpNz3aaxCw1lb22QvBdMjJp566ikdgb116xb5Gnzwg1e4cGweQ7NMq5xna3Ob+0tbpCuoAm/zhVndziqX4PC4hdGQk0NjQeanRtWhJp1xlVKFN9+8zltvVZT7NzcD84ePsPxoTV2BkxNDnD99nEjQjbHX0Je0zWCmUepSLnd5tJdmP1+l1DGSrdTJizZh6iu27NypOZ64eIJBt4LXZcJi7tNoVLl3d4m1R3ki0UmCsah2/TU7VUZGghyZGyLksVDOxhUsajDYuXV/k3uPctxcRnFldRE0sdKnzZn5MWamglhNNUaGguxv72OxevnyN5Z5/tmneOveI9byaYJDoywn9/iH//iX/ujnfv5zH3nHFvpgMLAvfP1b7/7Sf/7iZ+/dvn6+UElpH5UYILLpmlpcxdHlsbsoSlmfWcIp8MTl43RbGS6em2Z2OojRUCEY9NJpSyLIRM9swSR1tWazHuGl1EDeiPLTnTp8jMzKBjaTCwN2ctk6e/tZ8uUu1+6s4PL5mJmOMRx1MTnuJxwU00MLh82iYH3JaeeyFRIpuds2VJxZW98jnYHjx3ycOHZI88jVQorxEYlpRhV7bDBLZsqK2e5hayfJrVsPcNpcWjQwPzOLQWyrtaq+3RumPtcX7nN7JcHU/BCXLjyF3ejh61/+FrlEiUPzx5g+dIjvvPU61xc3cA0diGUnJzx8/MM/xOTkOKl0XAM1cgTN5bN6vBT/t/j/TRYXzeaARKqA1S5wjYiOE0e9Ho1D1rp92gYjZpdLm1vK1ZLeW/e2NjSy6RJnXK1JqSy7shWD0Uat0dHknxRe6Isvm9M2Ffl1+swJPV5bLQdlEELSETS1RHjTqbZmEwSXLGnUI/Mz2kUnZFPpKosns9y4KVedGseOn9SFL7y5xYUlDBg4c+aMEnhu3rvD9YdJDh1y8vT5E5w9PIXT0NU7fzJbZGF9n2zLyOpehrW9NscOhzh/Yo6AHaaHfUqsyZULbG5vk07llJzTbg0oV9tY7T7C0RG9l1+79ibpIpyds/HcE+c5OjuKzdCmXkzjsZnp9g1k631KHTOJUoe37izycKWgQqiM3F54aob3Pf+UtrcIyiwR39FR8Ouvb2kzrckKYcn9e10Uy1msljaXzk5z8cw0XlubZrWoCK/9ZIPtFKzuNNiIdzSOWu/1pPWO6VE/p0+OYzJUcNvFIixCsYWVtTT7mSYGR5itXIEcTQ1p/eTPfup/fP6f//sfekcWenFry/+v/+lv/PHb3/nuE6VkSkMTpXIa2dHlatqs94mEfGzvljg5N0lfoP+NGmbqPPHYEQbdLJNjLj7w3is06zl9qzvdIcUPSde3iETCkJPtrFQskM+miQUDNKs1JoZlxljXhJrN6uHWrQVSuRpryaKeAp6+epGJsTAuRx+7dUCjVtR5qNPhplCo8dWvfpNHq2nOnBeXXEAhkfv7BaYmwyoWppNbFLN1Lp4b4vw56UgbKBhSrJi1ZkdrhUQZlh1diCn9bhe/w4mtK9z0DslKlTfv3Wdxu8LhEzMcO3aOUq7GgxsP1LFXq9Tw+H3sZbJUe/D4u04zMR6mV4xzdGZE5+OCEHY6LaoW10QzMEhPWw6X2DczZfYTWcrlFqtrO+zuHURhJRopopov5MPm9lJptRgYDZgsRhr1Ci5BLpWLmDHicroVgiBmoV7PpNcAUYjv3H9EJOKjI+w6j5tG8wAlJVQaEUeF5JPLtPTBP5BG4exxK+9/4WkCTjHidmi2uzRbPWIj41Sqbb78la9z+0GDp586womT50ilc9y7d59iscDs7Iw6Bb937XXyTSjU4amjJn7kg88SsPVoVEpYHW4y5Q6v3HpEqWlkfVdAmeAXisvjh3jfMxfJZhOUO13++Buvqt36scvH8PuiPFhYVcLukWMnVTsQc9HG2hL5dIeoF568MM654/N47D2qxR0t2exb/ZhcURLFNi/9yWvcWmjhtBx0t73w3CGuXL5IuVRUNv3G1jZGs518vkqj3md5S0o2DRw5cZRcPsWjtRzHZuDDHzjLoUkfTktfXZdmi1+9JbvJLvEMepqR0WuuXlK01rueOak/U2m/jUWG6HZNZIsdvvfmAsfOX+a7N25qg43T5+FjP/axl3/1X//2+9+Rhf7V3/43P/udr371X9y79gZBp4uC+JSbfa6cm+c7t1f5iY9c5e3rt4nvV5mdniOXzkKvzviom2CwpT/0oaiF4ahb8+ZyN8fswubwKdgvny/hcHhUZZYZaLNR1c40mRdPT0zSaogRokqva+DO7Yc8XNkgNDlLaCimzqux4Yh6omU85xRxry2NoX7+5Nuv8nBhnVyhxoVLTzIxNc9LX/+2MtQ++pc/zKDX4Btf/+84bFLwN+CnP/0JGtWiptg67fbBeEnoSYMe/YG0nAhEUuwnJgxtMz7fMG/dWeHmvQ2c/gl2kiUdY8mJoNNuUsinD7DN3oOQgt1uUOfYX/vxj+GySTLqoLxBPOKVSlH/G4tZ9r4DhnqvO6BSadAUBW1gplKpK6q6UKzTaJrwesMsr6xp6+rM7Lyu/EIxS7tdZ3Zuil63rfbKdqtHMpHXRS6h1JosdJuTN28/0HGc/Hcj4yGl0spif/rpp5Vu+/b1N/nOt+9qPZUc/QXu+ImPH+fo/ASmXp12o6rW4Gy+jN3po9O38V//2zdYWukxMhomEpsiGB7m3sOHlKsF6u0K/pCLTL6sxJuJUTduquorf+/Vw4R8dvLFKnbPMHeXs9x6sMvaRk1PEcMu+MDzJ3nm4hG6hh73tpPcfPiIeqVNJDRCLDquxY4Ly8tEh2M4fU4sVgOLi3do1/v47NAqwZMXx7h4dh5DP0m336Q9cIJF2lbd5PIV7t+9z9JCnSsXPVqmIXQdYVq8cv0hm/ESHZOPQ0dOkEnGlXgrNVIXH3tMN7w//uZratN95rKbF54+y8nDE+SS+9QrdRhIijHP3n5JoRnXNkWsBIcJnn/qjEaFpd5aDE6+QJhm38T/+JPvEZ6YZHV3n0qzqxOTX/1HL/7Op3/hxT81curPJMb965//ude/+IUvPDEdi+E0mVhbWNfIqRztHC4D0zNTLCwJ08xPMd/BbnVgs/Ywm8sMD/f5yP/2JIfnIjRreVo1CcJYCA1NKLml3zWQz5bVJ55NZ5mdmWJmZpJ2uyreUBoNMUG01e4pBpd0Ks/9pUc82Kzx7AvnuHDujOaIc+m0KvyjwyN4XF4SySxv37jL6to+mVyVscl5DfcLVF9CE6J+y1Rg4eF9Hc/IbeGTf+1JpieG6XcE31zRKYCQWiRdZzRJ5U+TZquqozh6dmpVI3cf7LETb1BpOrA4IpgcXhqdNtlCQosmUsl9VcLPn55UYsw3X3qZj/3lDyqSWWg5woGXv8flEjaaZLpranQR/pnNatNyxHKxSqVcw+vxaxfa6kacQtVIp2dhe2uXarXOkSNSVDCGWAbv3b/N2MSIlkjIn7/2+ptsbyWZnTlKPltldHSSeCLJ9u62Mt1lFwxGpWzSpffzc+fOcfniJV595buk43tkpLfcBhfOjTM1GWM44lMRrVopEo5EaPf6GM1O4okyf/jf3lYQpz5gJifVXu+A4R4do9mtUqzk6cgRwWhkZjLG+cMBYt4mfmuZuamonmK29gsYHCM8XE5w7Y0l6hW4enGG56+cw2NqspdKsFpo8q3XFug0DuKm4dCwEnCkrqoz6GAUZHg1r4itTBo+9kNznDp8WLMJsxNBGrVV1Rb6Jg/tno1WV0otBnQ1aVdBXJ/SfCM9cs2Bg6+/+oC7j9JU+h6m545w6tgs1669xusPVpgZiSmjfmnxLsVyB68JhgPwQ++e4fKZo5gZkEpkqZaaFIst7j7aYavSJl8Vph08e+U0IbefcrnC9u4+xXqD2RPHWdzaYjOZwi4mr1KZi5cfT/zMz/7sh65++GNv/4Xv6C//l3//C5//5Rc/5zebje1iUWESWyvbTE/E2N1J8ezzJylVCmxt72ExO0kl6oQCflqNEs89d5annppjKGam285RyCYZiYxisTopNQTiCKVinbfeuKFYqGNHjzE5Pq6g/fGxGNMzEq5IKDlGfslCd7t8xNM5DC630lME5tjvdLSnPOjz4XK4yKSy3Lx5T1nkmXwNjzdGvtQknsphtXs04ikpL6HwJxK7+H0H7S4Xz09y6fxJ2nLtMIq/Q3raBlis/x9r7x1d+X2ed35u7/1e9A4MMJiG6YUckkMOm0iKlCiJimRbtmXLTtZO7MRx1nGSE++xE2+03o3tVYoT25LXom3JaqREsbcZTu8FM5hB77gNt/e2533hPWf/iGM5Mc7B4eEcEgNc3O/v+5bn+TxGZMMgO9RiKasxunazT8P4Ysk62aKF21NRApFBktkSWRnRm+rE4ss64Nu5vVuFQJ947lkunD3H8uJ9fv4ffJ62Ni+lYp7kZlyz2T0eF3URC9VqaomdnLyD1WwlHIywuryufDS3qNzMbjIFI7cmZ0mnchprLImrKoIZ7CWZShCNbbJj54iuuXJ5eYOVSCYqKhJay9cImQ2KbzaaBeccpVSpUSxtqdkOHdxFOBSiUatw5/YNens6cLvNOB1Gjh7dx/L8Pc0TTyfjBMNB1b9X63D33hJvvDmrv9eNJGpZXZFUVkyKQK42yyTyBYb6IpKXqejngLXE7uEQx/cP4XMZKJTyGEQqWmjgi0gaToK15TX6wiF6gn4cLVlpufnuhxd49+yaGqcSGeGyQyjipn94RCGMmWJag0HEJz/Ua6eWK/OPfu4nEPpRs5okGCjp7r5ldCkxSOi5EostcdIep5V8OqGILWklXP4efvDuFU5dXmAtg2a8+/1OiqUS6/FNHT5Kpno6nyPigsFuF4ZygYATnn50N9sG+0nGNsmkRV1ZYj2RRzxyJckNzZcZHhjWmZJEfM1vZJBANofXTrxc1lu8Z9sQyxsbPPzYY2e+/pc/OP6jHvItPs6P8FHJrmx78YnnbrZ7XPZmPk9yeZmI14uhVteBWyFf5vEn92E0i8Y3w62bCwR9AarlKh3tQZ5+8ig7d7WRSc3jdhmwmUx4XSFuT97j6p0punpkTTLO9L051lZjBHwBVdQtLswQi61w8uRx/H4ZRuWoSFRvrU4k0q6yT4NDnEQQXVvTwyE52YIDatXFbrjB229/QLUq/HAHu/YcUleaVeJ/JItbwglNTbKZKLHoEv39QfbsGsRkqDA80KXCBdmPy4FTaKJhK09MeuiGsMUEXtmwkEpXqTVcrGwUuTsdx2wPspHI6BbB4bZwe/IWHg+89OnnuXj2NEcPHWT/ngm+9tU/wBsw8PTHHqW3p4t8Xlh1Vh2A1WW/7bCzGU9QLsmaULLHc/pGsNuc2G0OMhlhl9lZWBCIxgy3Zhrs274F35Rb+Y23bhEMg9NtUvDExkZWjUQWs4tYLEMoEMHndjM02EcsvoLFIqq/iMpipX1o1rfy2HLZtFZYPT3tGIwihJEHnpBczbgleFIY8m5h7G+FK84trDN5Zwmbo53rN9cJRXrZiEl8sY+16Ib6uUUme/DwQa5cu87OsUHKm6uUEuucOLyNY4d20TSUyVUKSEK7DGkFGSaRyG0eP275/eYLSp59X01OMTwuD3NzOSXiymEdGR8lUypK0Ugqk8DrtFLKZpUq3BVw8Es/9yVqpTiV2sJWHEPLSq1pod4SMZRRk2WMrbpKUgWnJa5HT6CH77x+jvPX1tV4IzOUSqulpXdNgh2FhEuLFnVCDgNtPhMnjo6Tic6yb8cg/V1tmt8uVevS0jpN7NRaTsxmiakSD4CTu1OznJ1cQBIcpJva1AM+yJXpefztfppGA6sbKd5/77WjDz367IUf4fhuqVZ/lP/wlZe/9qXf/Be/9l96Q0E95MMSmLe0iNNsoSBTbeCJp/exbbRfd5VvvP42NouXuZk5+ns6ObB/jG0jAYyGAv29HUofFY37O+9/xAfn5zjx+AQPHX+MyVvTLMytaF5Vd1c7N29cYXnpPidOHOXgwd3qd5cyUZJJ5ObtHxomXxOssYFCLqvkElEriSRWjAONGly8dIPJyVmsVgmMcGAwuuju28bKWlx7f4e5jsVUYXNzFb/fwuc++yzNRg6Py6IeeJGOyjpNXipxn4lMt9ncIntrIpmIY9IlUtkmV6/PYna0UayaNY65f3iYi5fPU60XdCVz6NAe6pWSSntPnjihWulaK82uQ7u17kwvL6npRiKLywVJsNlKofEFQ5QyWS3PW40Wdptdy7tkIovZ6Ca6kWZ1NUYimWFkdCeXr9zEIJWKyUgq22Db9h4iHZ0aJpnJVMjlqiQSeT0cfo+Lgd5OkvElujsD7No5QLNeIJ9NsrQwq7t0kfnu3z9Ce2cblUYRsyQOmOoEvW6Mla1wBlEcykpSXplsoUIiWcLuiCiU4/5MlNW1DP1D41y4dBWDHFRRhA0PqB7ebjHQ7XdTSyfYXJ1jx1gvh4/tomGuYnAZmFudU0160B/EZbbhaFkwVpokNvNMR9Msx2SuYVDxVCDYzd2ZVWW9G20OsqU8bW0hSrkk5UxSh8T3ri1y8tggjxyfoGmIIk1F02BTVpso6OShXhEabLlAJOhVMVizaaFQMfOt75/RABDBPosgqSYafHEe6sG06LpYwJemRh5Tvcr2AStHJoY4PDFMVbBU8tIZjEzPzNMSmmzdRqnSUvy2yeRkI5nj8s15sq0t9aIc+JbTSa5RZ1hwbNFV1tcT/P7vfvlf/Pwv/bN/+6Oc3x/5oG8uz/698b7hP5efZiziJh7P8/C+MdKxuNrqDK0mL7x4nG3buhkZ7ufm9Vuc+uAct2+madbgZ754RNVw9VpWJ7bCdUsnqrz9/kfMrq/z+NNPMTgwxltvvk8uU2LfxD68Xhc//OH38HjM9Pe3cezYXgyGCi3Zf9q2AgBFUhru7FJtdyqR0NtJbvNCNq89bb1mYGlxg3ffO4PP38n1G7Psmjisq5dYIqODlPaQg652D0ZThfW1+zz77CMEA3ZlqVVKBYp5ieu1q/VUMreFVyZDPplGN2WXbLORL1RY28hx594yvQO7WVlPkcqViLR3cufeJOlslr7eEPW6oK5CZDMpRSx/4QufxRMU874gk9bJCkAxKMEPDnLptD5kxIoq5h+bxaZKskp5i9ZaLJYQt3opJwouL7du3WN2boVjxx8jlSkwNT3DxZtJDh/qom9omA/PnGM9WidbQxFWO3v6iK1HKTYq9HudKr8cHe6kt9uHGYEiGshlkvpziqJNBEadPZ00jQ1a5hZ9A91aRTkNVl3vya6wWq9owqusq8pVUYhJFpqf7736PuvrOY4cfYzTZy4RjafVM94lgIvRPm5cvUjQbuWRQwfw2Y0UczG6enyM7OhjsxwjkYsRCEvklJPo0gaUm7T72mi1rCwms0wviPZgjXLVSO/gDm7dXaBhdChwdH5F3IYuvZl3Dvcze2sKv0QybcIv/OQBOvtsNAwVJFXTYLbpOk3mJVKxmY2SwFfXNqfWMJHNw/sf3WY9UWU9VidegNIW/xOPza0qxkqzRcjtw21t4hTDSzzNo0eCHNg1oCw/v7Q6qU3m5hdxeYMaOSYVSK0u5gQHmcKWFTtZgkQLHJ4ASzmZjbjIVYrs2bmTxYU5vvTTX/zWv/7KVz7zd3rQv/kHf+Ab7or8+Adv/PDZl//4Dz8mxoBel4GjBw5w/eJlhoc6eOiRPYQjdvp721VS+u1vvMLUHcEHw6c++SR9vQHdw8qbMxzs5s6tZV7+i+9iF/li/wDdXQOsLkfJZkq6QxQDhMEgaSJRnG4DY9t79MDbRGIo4o1KUQ+dLDGljHc7HapdL6YzynQT95f0ZTPTS8zMrGAwufWWGR6doFqTX1pFp/MRvxkaOcbGellemWJoMEJHuxeTUQ66RA0bMRutmIxy0CUyUJxJdSoCKaxV9A0hPV0yXaJcNVGqmpm6v6gyTiHYSArNxUuXGBvr11BEmaZLtSK6g0cePobV3qJYzGqpLvx0wdOsrqxoXy5Z24V8i+2jPRrYKA+C2elZta2KT1zwz/HVNSrFOvFEFptDaDD9rEY3yUtyTa1BqpDn9tR9hWZU6gZcnjCBgKCuM9QrVVxmA7H1Vb2VD0+0MbGzj86IC5upRnRtUff7N25cZ/vOHaQLGRrGJsPbR1haXyYkvvSaSYM5ypUi9WYNi91MTTLcZSNhdDI9t8G587fZWG8xOjbG/HxM891kj9/d3cHC0h3MhipOk5F949t45NgBNY6kM+s0TRWaVglKlMa5pepGITPa5fdRN1KULYTdw+S9eV05mm1eDBYvi2ubGG1+nZKLou763DL7+tpo5FPEN2sM2uETT07w4LFdmJ0lCpWMvlbCKRD5rvwcMj0XO22xkNX4qWbTjMniY34xxVq0xNVrM8yuZLCGA0RTBUwWD/GMaBCsDHX206pmySaX6fBscfT7O+CxhyfobA+yuDBLSizVNjvpRouGyaEVZ7liIpoo8u6pKbU2S4/ewkqwvYuF6DJ+u1exbLPL0zx54MGpr/3513+KbQNXDXJQ/oaPH6l0//++xuxbrz74j3/hf/moUSrSKJcopEtqqfzcpx+lu8eJ328k4LMR9Pu4efW2+qqPHDxAe1tAHWTt7RHqVQPVspnLF2c4d+kG6xmBGQTxeoLqGx7oG1aCaK0mA7J5+vpDuNwGOjo9HDy4A6OpTjKxgdNhIxaP0zKYFXckUbzS05hFktEyqH6+WKhyZ3KGVsvO5St3CIZ7WVrdVBthLJ5hsL9bJ6/Xr57iuedO4nA0cdgbhMNb/mlxdMmDqVptanUgox5J65Qerlqr6Q0mk3gJpSiW6nj97Zw+e5mZuRUtA+V7k930nal7+gYaGekiHA5w/PhRenq68HidFAtpCnnh1Btp1BqaxHpv6j5ZiYhtQjKRolCAJ04exOf18N3vvq9Dw0+9+IKGIDRLeb2Z5xc2MJrdmC0+3L6Iynfvzy3SNzzChatXmV5Y5vgjj4tjhKvXJvH62jQIMOSyMXntPA5LjT3jvRqTJKGDko5SLmbo6xUy7z1cXg/dA30U6iXSxSxmu5VgIIjH5IGGwEZiyPE224yUJNLJbNGB59S9BZaWk1y+ktAWQM6qoKoLhabKdHP5hDrxnn7sCIf27iCTWKNRK9DWHqDRqpIpZukd7KVYKalEV5x1DquNQjqj69l8pcn92SU2omLD9XN3Zo3YpoQXRthI5LC5/EqlLWXTuM0tpbUORIy89PEnFPPdPRQkmlzTg2c0m/VQWywi/JHgpIZCPKRl20zlcQros2gkGs1z6sMrzKwUyMiDwWwiGO5hfjFKniq7undgoUo2vojTJIGQMpiDjz0xoW63TCaFyWLh/uIiBYuFisGC2ezRVWk62+LUuRk1EYmRxWz1kqzmCLsitGp1OgMBWnL+CgXKhha//51v/MPjzz/zlb/Tg37tG3868Zv/+l9djq+vmiUEMLmRIOx1sWt8gOTmfX7qJz+B094iI9Njh09FLjLQicfWaGv3abi8zeqlXDLzFy+/wWo0S8XYItLZpZil7q5+xehIXyhrL+HKOV0tTj5xlEjERbWaweuza865CGpEDy68MbkJRcQi1kcZxllNVmrVBuVijVKxoeKaQqlFMlUmvlnE42vTJ69IOneNdXHz+lmGhrp46qmHcNiFULKp5FJZv0l4o0QdJeIZVXr5/OLN3lLveXxuIm0+KrWyxjBXay0qtZZq3WUXmxVgRirL/MIi84sLGnr4wINHePjEcdpEfVer6LagUhbLboGL5y/y4YdXtnrlHbtVdy7RS0INnZjYra6+t996k+vX8jz2WBef+cSzmOo55mdmFIjhdEWItA2SztXYzJYw2ZyUZGZRb/LtV98RDwb9gyNKADKZXWpokYO+OD9LV9BIX6eXiR29dISdtCoZ2iMBTb6R9Vu91aR3aIBAewiDmFqkEKq1VEcgmd/5ZAybaLQLaUqVIsn0Ji6PR8v0hYUN5hckibWqWfDi5y8JTQk4eXIXg30heruFddekLehkYX4as8VER0ePlsx2h4dSVaq7PC1ZmSlftYbFZqVYbqi6LxFPKfZ7ZSPBWqymJbH4J8o1I8WieLxhx0CQiZFeesIuBtp9WCw1Qt0+bUXmZuew2RyEwmGyuZwODO0SnyTYK99W7rvD4afVsPLBe+e4PxXD5nGSxcL0UoZwewepVIlVoQB5urCbmhTTG1opywRDewAAIABJREFUfeqZHWwfasPQyOHzOdTNt7K6RrpUIttqUW5JGKePck2UcFHuzW+SKGxJZKUtMGPXVbWYvLb3DWCsVjBVq6ynN/mJf/6rb/+Tf/MbT/6dHvQf/MffDrz9vdfm33vrI9/e3YPcuDXPaIeXnk4/qdQSX/zpZ9g21EEhk8QgN2CjqZDDXHaTYNitpBKj0UWz4ebD928xuxAl1NONyWYnnyvp2kwm6jLx7egI0tcXYW7uJtt39DM+3k+rVaJWL+F2ObBZxC1l1365Wq1SLhWVmCr+dXFied0+7atFErm2vsk3/vL72J0Bege2sxFN4xTOc6uqkkOTocTE3nH27B7ViXMmFacu6Z7FCg6Hl5XlKKurCWr1FuFIO5H2doqlIovL84TbfUzs26MDnEhbu5o58oUyHm+QM+cucXdqhkKxoio7r9/D+M4x5dm393VtRXxIuVepcevmbc6eOc/czAIdbZ1s3y4xykXOnjlDwO/n85/7LEuL83zlKz9Q8c4Tj/dy7NAEHUEhpdZ4/Y1TFMsGjj/0MS0xp2bk4bKGyx8gkcly5/40a9HC1u5a3jwWh24T5NC0Oc1qUGkLilR5l3rYuyI+piZvMjg4wPz8PHaXk56BfnxhPwariaZJvOs+mhVZmlkoV4ua8425RaNWYjMTVwb7ZjqjCrJKzYTNGiSdrjN1d4W11YxYvHjm6aPEozM8+MAeatU0uUxUs/DCoXYSiQLxeInNzRLJZE7daOLUs1pbNFtF7A5pqWz6HtABWrXORizJ0mqMZKZC0+Ck2rCwuhIjmyowsb1fP4NOAxGfBau1ib8zRKlW1sGx0+7E6wuQ2NzU9B5RGIbawmqCKhTLWM029XIszCyxGUuRzBRVx1FsoD+7wxVibT2lLD+P06Ir072jQT7x7MMM9frJpjao1+W9UGJ9I0a+XKFYr1NtiXXao0KjWKrCcizPYizH8mYOs8tPopBHxpxWTGzvG8JhNJBYXiHaKDC4c9/K6dtXdxkMBqn0/9qPv1Xpfu7rf/izX/43v/UHjUrJOD0XxWeB7rCXgMdEsZji733mGEcP7aBayGJsGJX64nbKDVzG4TJrOSeOHBnQLC3kuXj5Lu5QhKIsXFtGZWHL4MnrcZAvJHG5jJQrCUymCocP71GYgNyAbW1b6ZmSE16uCu3DpFTRVl2m1Xm1yUrf2BKsk6S4hDq0X/z+a++wEc/i9oZZXo0x0N/Fnj39hALim3bq91ksZHSybjZaaNSN2uM3mmaaDZMGDIi3edfuXbg8Ti5fv0QsscazH/+YJosGBXmd2tQ3nBz0994/zQcfnMPm8NAyGBWx9MDDxzjx1ElNGczMz+OxOLQduH7pqhJAhfZSkEFeqF1bEAlurFbKHNg/wbvvvEMuB0NDbs5dyfPCkyE+dvIAdquJ77/6rt7me/c9xLvvn+fO1DxuX0jjpHKlMu3d3RoxtLwapdkSO61NeXt+lx2ntcX16WU+fXKcG1fvUinA4f12nn/uGUrFEnfu3NXbub2rg0hnBJPVyJ37d9gUXlzNTMAXon+gX/tag0kit9yE27zKuBODklRdNruXUKiXjY08b73xEWdOCyZbuGzQFoZf/dWfotGQYMtlOjvaMTRtrCxtcvHCPZYWk6TTZXr6+hje1q+rt0JJknRNqsAUBaEkP5uNglMWs1Jma2ZSMSpAZH5+VbXw20f6GO1vx2mp0yda+aBbwxObBiPxaFwjtDYTae7dn1XajIQ9Thw4oOQcsdrK92UUZ16lKqxaFpbXWJKKZX2Tq7PyZ1vTd7mJRyI+rVAePLKDBw7tIOSzkIyvUamKBqNMPJGmUq6yGUv81ezHRqVpJlc1sZEpc381wXQ6T9NoZrNZ169rs9o1Tlt2/Etzc1jtDoK9/Xzqsz8+9C9/61/O/50c9FYi4fn3v/6rr/4/f/LVE33d7SqrzCRSmjQi+lyrpcATj+3h4N5RWpUSEV+IYja3JToxtxDcpcAJpJQyGHwU8jZef/OMAgE7Onu0R41GN9QCKf1ZOCwZZjZo5bVkn9i7Q/fLIoMNhSIqB603Wrh9Xn1AWITbLTvfTAqX3a6sMMkgk9tVTCF1STQ0OZRKMzu/QkdnLwZjg2PHdtLR4VdBjFQF4sfOpHPcuzvL6kqcsbEJAoEO/Rq3bk/i9nl44qnHdfr8/de+x83JO+w7sJ0f+7HP4vQ4SCViimOuVBrk81Xm5lc5e+6KBug9/sQTHDl+RPO1i+WcBhVIPZ1ZXOXOnXsYhJGWLbG0sEq92lTXnTSItWpFPduhkEzX7yv7fs8ePz1dflz2Evv27FJHn90Wxu3u4Ievf0g8ie6UDx05wO27d0mkhEduwmJ1qCOuVhOkk0ktxFIePnloG61mgcH+DhKxVbKphA44jx19gNRmWk0oRdEVuO24vU7eff9tzl+QLbcw4YycOPEIaxtrSl4ZGx/mwYcO6Vqx0aooVETSRwqFOjevz3Dx4iSZVFVXe4uz8zz0YDcHDu4ilY6pOErCKuIbEpUV4jvfept0qkqp1CTS1kFbV4RMYZO12JLGRz/zscfxucTdKDMVIauKElMgJk0yuRqxRIm7U3Pcu5ekq8PM+OjWsHGgN4jNaSVdFstug+xmjlw6z9LiOlP3RLmnvEr2HxkgnctQrZUZF/NOX5dGhXmsJpVqb+YrKuO9fW+BZLqsIYwy9B3oDzE+NsDu8X4iYrJqySWS1apQjEPrG0lqpTpiv5KkvXrDQLVlptQwsZTIcm8tylq+yEbjryAhZgMWu2x/TKr6nLt/H58/2PrN//13fu3HfvaLX/47Kd1b8fi2n33pxW/O3J3caza0WJfyRNG+DizNFh47hIJNTjy0mx0j3ZiaVToDbdTLFUr5LGZLi0o9p4QUQfrUGw6KJQevvPo+yc0yvX1Dui6TiXQLsbBmGRrqwGZr0Nnlw+Ew0tnZpplsrYYRtyugwzEJ/ctXSpTLRS3nDZLHlYxqiJ9otDPptL6xpa+WvKzrN+9y+fokbm+I0bGdLK8u8viTRwmG3DrRNRlMOOwuBem//9455mbWefbZF+kfGFX/99Ub1wm3Bdh/aK9inpdW5inXxQDS5PGTD+OL+CiLtLNWJZnIEAi06zRWks9FTCHTJ4vTqpCCWqtCvVTUNuO1r/+FIqQG+0cwtCw6RJSDLoDIZqPBzZvX6evt0thg8WoPD7URCHh49MRhMulFvdFPn7pKKNAnQb6c/ugqGOzkC1W6e3oJRSIaliFbCrPFtpWt7nbgtDuolAt89jOf5O7UTbWi9vd3srQ4x0uf+TR/8tWv0dvdR2dnNz6Pl6tXLlEq59i9Z8u8ce3GFDPzEG6D559/RmcKN27dIhB0cPLJ43R0B9m7b7u6G+UhYTY7MRqczM9u8O67Z7l0/j4PHvLyuc8+j8Fk0Cw4iUb64WtvEF1LMjI0jtXs1jmLKPzKlRoOj4dKs8bC6hLRaI6JnT3s3TXKYE+IRiVNvSKRSg5VWAqtNyvGkXuLXLk+j9sNu3cPMjLcSdBnUcCEwRFkZnaV+FqcWkmAJ7IurbO0lmEtDTt2dagVVtZhThs8cniM0f4OvKIlqNdoGi3kinVWommu354mtlnRNZwMXyf2hPnMp5/F2KpAs6JDQeEcTt6dZWEpKn/EcEcnLcnVq4ihKIDTF2IpscmN2XmixQYFC2QbW7t6ESnJGRroH2Dy5m0KxRo/86Wfu/XoE0//8osvvfje//SN/pVf+ZW3v/aH/+Vx2SuK4KOzPUwiHtMAOklJtZtq9PXYeeG5hxjo8mOV/XLLrH50AdSbzE0K5SQur1tFApW6lVzewqnTN8jK2LJlZmF+lh07txGOeFlevkebRGyI6+3BfdgdZq0gjJjxucM06mZiGxktS6dmprE7bezasZ1Q0KvMcHnjB/1ijslobLHcJpZwO9fOXuDSlZvqAhPt8he/9FOE2wWLVFMBikThSrk+P7Oqh7zVcmAyueno6Gczk2VlfVWVbi6fnUi7n7Gdo3xw6gOq9RIup5mHHz7CyEgvhXwOh92N0RWEmkVgrGozNTi31H2JjKjnjHREAizfusV3/uwbeN2yJ/ZvJYtanJhNWwMYQUCJMm15eZ6OjhCBgJNt2wZZWZmnVs3y+c8/x72pu7z3znl8ni5y2RYffjiP3Y4y3tZjeT732Y8rTFKksbJCWltbx+8PKjNu//69atC5du0y4UiAtY0Vdu/exfXrN0jEMuzbu5e2UBvRjQ2uXLyJ0yncvyfYMT7C4vIyX335B8oe/4kf/ymKxSIv//nLzG/UefBwgE995hkCIbtCFuTvEBJLrWLEYvGq3bheKeCyZOnpjrC8HFXDjHj+X/76Kxow2R5p5+HjD+nv5vbkHeaXVrQd8QTCrMaSzM8vk0/DEyf6OCH5atY6pew6hsaWxFfcX42WS8MUV6MJqo2a+g78QTt+n1nVduWmm5nZdXKbBQoC7DBKzrww4DeZW47S3t9D//AA166dZyla5/gOI48e3UNfxKOJtz5vgFSmSCxV4N3TF5legEoDldU++ugQx47uw2YxqApTWh2RK1+9Po1EuTeq0O7TAFcKJUFmWxVOkqvWuDZ1j6VUBUlsaJq2JvBe31ZGnN3uIL4RI5nKUmzChQtXfn3fkQO//T910MvT08Off+mlu/H1VYt8R8KAW1/d0OD2sYEQpXQGl7XJ2LYAX/j8c7gsNb2/qlkx96OHzmiqUaxuKt/IZHXSaDnIF62srOSZurOqAzORu5pMdewOA1ZbjQMHxhgb7yMQkKdzQw+tx+WnVhZBRYNSocXb737IWjKP22dkYtcOjTpemp+moz3E8QeO4A36mZq8w/YHH6Kwtk6uUCFbrGqf2ts/jN1tw2QVsYQo7QzqisukyizMbrCZqGC3h6hWTWSyZbL5IlaHhUhnAE/Ajt1lwuGxMzM/h6y/a7UcY6P97N83rqw8cYq5XSHdjYpYp4mVVD6HxWXF3xnWViYbWyU1P8udq9cYGd7O3clpJm/dJxRoJ5cpMjQ4ouX1lcsX2T42TCTs4+y5D/nkJ58ln0/z4YdvsmPnANuGR7h+7T6XLkyr8UP6eCnvcy04tmcboVBQufAyBAqGwlra1msNde9Jsqjb6yYY9nPl2g2ima0+M+hBs96PHHqATCrDudMfqdimyw1HDk1w+OAEK+trfP1b72C0yeF/UfHZ3/zmN1jINujzwUufO8HxR/bicItkVtyKDZoNM2ajrLAEOlLHakgSW1uiUrXRO7AHGg5efvkvuX/vHnOza3z82SPqhZ+Zm2Z+sYDDY8EX7iGZqrCyska1BNuHrRzbv43x4QgeS5lqIa0SaPFciGHMF+xS+GOlUSdXTGp1GQza9DbeSLXUq0DVqAEWuVRNgYwbyQILq1FsPj+dvR0sr0wTXc/TF4ZjE36OTWwj7HVy89oN2jp68AQ6mF1e553Tk0wtwcgAPP/CcSIRLxaLiWKhxNTUnIqqkqkamTy6BrRZxAsAuRRqqtq/dzvBSISlaJRYJsv5mQ2EWlUQ0GdfG21tHczPLqr3IVeqULHZ+YVf+af/4p/9+n9fJfffHcZ97Td+o6OUS/3Z//27v/fo6LYBUslNLSXlI7FZYKi3jUo6TshjYveuLr74hU+ST60qvaMhopdAQA0Rgh8q1bMafmB1eDCaXVSqkmjgZvr+ulowl5cWWFxaoK8/wgMP7KOt3YPbbaJSyamFU3pzI1bOnblOpWjg4N7jnDpzjlv3Zujqi3D06BEajSoXzn2kYL+TJx5QE4bD72FjYZ42GaSI4SMjAw6rTjpl3WSytagLdbZh0Js3lSwSW8/o32E1+5ifl0hgqx4Q8XjnSykCEQ9ur42N+Lqy3Nxehya+ZLMxxncO4e/pYmFyioGRnbSqVlLpMtWaEY/fj9UpvO+ckkgs1AhaxAV4B68nwF9+49tsJjLs2bGPWzfuMDgwQjadVQz29WuXOXhoL3PzU+zaPcbDjxzjzJn3mJy8yvEHjrGxnmFuNkp35yjJZJFbt6axWF2YzBbtJTs7OxTUKCsqocjI/ELQWjIZF8iG+O+b1DVmSuYRQwP9DA1uw2Z1srYa5aNTF/DJg9HYUsrt+HgfidQma5t5YoLX6gnj83i07fG4Bc0Mg0PwD3/5p7E5BZFmVV6fzAeElCMDUk9bkOjUeZ2PRHrGwehjbT7BV//468zen1aqb6OSJRzyqTgpmszTMFkxWn3q+Eql0kQCbtWwd0fgkWPD7BoO06rmdF5jt7lptpyUayZS2QouURg6TJSrGSW35it1MlUnq6t5GmUL89Pr6nnv7hlhYW2D6zOz+hBsKD6rjtveopat0xWAj50YYmywUyOpcvkCsVSWjt5BMpU692bn6OrpUrya3WZR89O9e/N8dPYWq1Ex3fipNOzcnttQbPbIYISsMPMzDUbbnIxvH9VWptZscvn6DY3WTtQlALNTW85Tp87oRknIwm1DI6nf+f2vvHTiuaff+R+60ddPvx5Zm5n+8E+/+l/HxXC/LhPnch2j1a0RSjZngKDHgbuZprCZ5WNPb+fxk4fxeaBZy1Er5xReKIFzgmuyWCyahS0TaYtF8M4OjZ0RIufFS1dJJBKq8RZV1Z492zlydL8O8eRpKBP0pYUVUvEcd27OMTe9xhc+/zO6p37lh6/iDvp58OFH8AcCvP3uW7oee+LRo4wNdRFwS0J3lZahrmGJdZGSWuyUDZKx3dLViazRXA6PDmOm784REPWYJ8KdW/d0Fy9fQSb9pXKBcFtQIZPZbIptY9uo1OucPvshL33+BdoG2qnXsxSqMvwz4PO30WzY1fpaKUv/Z1RLrz8k9VqJjAh/LFZqpZImpt69fUepon5PQMs5YbzLA8hmdbARXdeMt47uMNdvXeZzP/ZpTKYaqcQKDpuNu3fn9YHiD3QTi+VZE/dTtqJMc1H0ieRUhB8ir5WSXWyosgWR11DcawLeiEeX6e0KsGt8lP7ublUodnX3c/r0Bc6cvYrD7SaZyatYpiq/q6bMXloqXHHbLTQrAveEHj+MjXRSKiTp6g1z8smH6R7oJJ5OYHLY6Ozvo2EwEE9ESUSXGB4exmB24g538+YrbzF1Z4bo4gYRTxCPUcwoBSwWG9limY10jo1MDkmek9e+mm9wcG8vNlOGwW4nT57YQ6UQZ21lib7eIXK5JvWGBHdIzrn8JhsYmhVazRLVloGyNcituxtM3U4wdS9KBQMRfye5eobVfEEHlUGHOOwsNMs1nAbob7ewf1c3e8a7cdvE7Zeh3KhjdblwBYK6LhbRpuQViOnJZvNz5uwNPvzoFlg81AxOVmNZmhYbcSEBBXykU2kNaugJ2nXgN9zfQ2ozTiwW5c69Tb2U+obC9AyO8N6p84rd3khk+dIv/uJrv/Z7X/kbSTN/7Y3eis6e/A+/9k/eWZqbZnR0G6++9jqZfBVXoJPbi+v4nG0aM9TrqWJppnnyyWPsGO/DZCzS2SFctQqpZJywP0R0I06zYVCc8ZY5RAIbJBS3hdPt4cy5c1y/PkM8sWWPPHFinya/1Bs1lpcWGRoYwoSNyxducOr9S8Q34FOf+LhC/19/53WypQLPfuJFbk7eVma7hO7N3r3KZ154nD7t9WWIV6JYr1I0mGg5PVgDESwuP42WWTPHg76grrVqxTrNSpP56QUaYpyIxvWgC73U43Gzsb5Ke0eEZqupNFShxpw9f5p9R3axY+8oRicUq0XSOYmccuJ0hnHa/ZgtbuqFIpuJqIYFet1WFYVUCiWq5TK3b97QmOGAy6uJMfH1pKawDvSNcPXqDUUnC5DRbDcwOXWb4ycO8Ynnn6KUTSDevEuXb7IezWB3BFle3WRmbkOrrlC4C5vNQ0smHGarfh1x+an4BINuAyT3u15O66ehnmXbYA9HpHfHwAPHZF33ERcu32R5I8lKNIvD56ZhNFER3X9dXFdmjI0qYY9DmW/NInzqhUPUKlmisWWOHT/E8PYhec/Tspkwu+y0hOoivrFCEZvNrofD4fLxvVd+SCqeJRvNErQHMBaa1Ao18tkS1QZslooKbGgbCquJJh1P0xmy8/mXHsfrLFHMztMRltlGWgdyVquIXGy0mjaMLROmZgNjq0qrXqQskcbJIjfvxlmcq1ApO9nM19gki8zaLB4DTXNLZwfSIsi03d6s0xN2cOL4OD1tVpy2IvV6TgeERpsFm9uF3eVRrFWtKoTjiM5NXv3BKW7cieFv76GKg5VYmnSlRqyaVadnMZNUZWfACAMdbibGh9ULVyzkOX9hgbQoK/td7Nx/mHNXrtEwmplaSPDU448s/OIv/dOPHfj4x6f+h270tfd+cOCDt167fP3yBWxWC6/+8AI2m4jsPawlclitbgy1AnsHvThNRZWQ7t07RiEfoynRshaDJn9cv3qTjJQ1HV0M9A3oITeZZCBjJp1J0dXbzeraGlNT9zQptLNT3G57Fawvt6aIQyxmmxI3333nDPNz8gsU9O+Q7p9nF2eIdAiYr0GhXGBs+wi5bJT2gI3+Ti8PH9mJwSgKtwr5cplMrUHL7sHT0Ysn1Cn6KtVM+zwBcqkcDouT6GqU8x9dYN/ufdqDSbty9PBhJc1srK9peTs4NMiFi2f51Bc+x/e++acUKmk+9dkXsHcFSK4sKUW2d3QXpbTcEXYdsInEVVxRhXxaRR8SHyyafKvZwsLcjOKxHSYzF89e5Pb1aQZ6+xgaGGXq7n0FO8STMexuC4Vyhh27RnnssQcxN6rKZD9//grLqwm9vWKJAtF4nkbLisstQzcz2VxRlX5iwtki5hiwO5zUm0Z9nR0WSatpsjJ/X80XkvAiXPeengEV10xOzXHmwhVcwQgtk4WFlVWiyRR2tyjMzJRzKXwOk8YlFVJxRgZCjA73UCxs0jvQRWdfJ75IAKPTRr5a1nAKEafIwFEw1O5AEIPZyptvv0+13CCxkqDT14GtYcFusPP2G+8xvnMXH126JEmHtBx2VSj2dXRz6ewFHjrWw7NPHaJV26CUkzWt8NYl9MhBqyUHXYj7RhUGCR24WZODDhfvLjO9WGR1Cfr6dqht9N7CPGVjgVixrO46qVJsQt8JBSnGN3Gb4fmntjM+EsJizGIyVam2tlJfzA4bLo9PhTx18QE4wmSyTf7yu+9wby6H0eEjmqlqdLVUJfFmHpfFQVN48JL5ZoPeiIvxoR6cViEBtZienaNYa9DRP4Q73M67H53H4vQQTaS1WhvfsSv121/+Pz45/uijH/51h/2vvdElRHHo13/pt17+6h/98sJ6XkIkGdvezf2ZVSx2m0L3Ij47zmqUTz7ziFowiyVxslWV7iqkl+n7Mly6KwnKClQUIUtqM8Ho6AgHDu7VnjpbzOD1etSNVcjlCPh9CvuXtY8IRaw2K82W2PqW+ejMNTaiTep1IyazT0t/f8BNrVlT7pegdmUqXa9meeyhfYQ8Bvo7PNjMEsciw6Am6Yq4j61YvGHs/jb9p0yTRJwiqazlfJmF6XmSsSSPHj/B/an7mvOdiMeZmNij0cg7dozjdDmYvHODQNjF4EiPkjyHR/sxSPqfzUq9WFG4gMwjrBY3bl9YlYLNRpWV1XkdTgX8XpoSByVrrqK0O+J2SvDR+6dYmF2iv2eIxflVHRRa7TblrO3cvR2Lw8jo+BCGZo16Ia9xUh+evqBS00SqRL4gRl47bR39pDMlVfcZjBYMRiGYboUDSjvWaLWw2Fyq4BJfvmjON1ZmaFVLjI8OqqS4v3+Q3t5BXv3hW8wvr/Hok88weU/WSClNLp1eXNXe32kzUCuk2Dc+SHvQzodvX+Anf/whQiG3bl3MUv2EAjj9XvKiZKzVFXwZ6h9leXKKhsFIoL1dW55Sscbrr76B3+6jma9jaVmwmR0sLa2SKZa4eP0mHf296nXYt3M3hnqeqxfucuIhL888eZBWPYPTaWZxcQm3J6IehZZYW0XOQU2n8s1agXID0jUby9EqZ07PYTQLvzBMRcIwwi5u3b9N9K/Q2d3tbfhtDqqpGELm2DFk5fETE3jd8kBpUW/VKcq1bzbi9vhw2IQBb8LQcpJIVfnmd95hbrVBGROLRXGti0dQPpuIbUeksp12A9v72hloD+CT17OU1zDKQqmMwebEGWxjLZ3n++9dJxB26uZoJZqizeels7cv90d//McvDRw+/MZ/67D/jcq43LXTO978wWs/+Z/+41d+tVIpG5Y36/QGpedr0Cg2ePHxUT7z/BNKXxGIYCgYIBaLcfXyNfIaWlimUqrSFo4oc00mvdtGunj0seN6SEX8IL2ncLJkgCJiFwE+CNjQ6xOhv+Si1/ngo0usxwrkSlayBSNmS0CJrl1d7dQbZQVCiA7e4WjRrGV44pH9DHT7MDVyOt2VrG7MVkoNSS810rC4dP3l6RjA7gmSz+Z0Uru+ssbK/DIdEcnU9nL29EfKqG+LhP/qgVTQXOtA0M/C4jSVepqf/dIXMHtsINuB6Boej1eftBvrCRzOoOreBa0s4Qa9O0YpZ+IaHSSuFasYXyoVJcmaaKkbTaKXpW2QvcrkrSnisa30k+07xth/aELnDf6wh2qpiEsOcNPIaz98h6WVONF4jmLJQLFioK1jQDX9mhxjkoNu1IMu8l2BXEjpLpWHwDVEtmyiitUgMVh5fB6HJroePHCARHKT737vPHsPDnPw6IP82Te+TWdPr2rcf/DuaXyy2+1uI+QVPHeaR47u4dXvvMZjDw+zf99OHA6L5okbrVbsbo8CQKW/1716064eAYvLidPnx+hycfvmJN/+5nc4su8Iq3MruK1uxrft4I0fvsXC0qquOnsGB/B6vNy9foOjB3dy6/pNxoaMPPv0ERrVtB70ckU2KjZVAooXQcAhApMwNMtauksrUDV5KVQcnDp1l1iyQb5qw+Ty0bVtgDtz0yyJMrEKbYEgrUKBbp8DWz1LPtbk+Y+1sXdiEItNmpAmxUqRlqFilO1oAAAgAElEQVSJ0+naWq8a7NQqZmYXE3zn+xeZ3wCTIKBrVnJNMxsiQbTayVfz2p/3eSzsG+1jW3cEQyWr5bxD9CCFIqWGAW9HL+uZMu+cmcTms+tD0W60sJnOqq7lv/7n//zrn/n7f/+/uWb7Gw+6PB3e/L9+I/hv/t3/uWKk4UhvCnUFenrCOIxVPn5ivxI1JYFEbKLlUpU//qM/YWkJXvj4gywvrLGytKpBff19XeRzSV2jSUDh0HAPZltT11PFbEZ16l6ng1qpoDe6+IiNFgvJTIF3T12i3HSwmTOSLwuCOUwsnsJqNtAmuWjZBAG/jd7eAGbytPlN7N89qKu/Vr2kparZ6kS0SOWmFQk+N7rDGIOdOP0RCtmcrpNEtpvZTNPV1s6dW7dpC8vevsaZjz5SvNXUvbvKPJ+aukuTCi9++im6eyOqepKpsySXFvPiFTfr2lB80vHNDLUG2JwOHnvyMUoKONuCV8iTXAgtfq9TWez1bGbrz9IFbly7RTyaZH5uUd1ONruNXRM72L5zlHqrohJWr9lNpVDju6+8TqksijsD9aaVxZUkVpsPtyeoLjrJIC+XyzoUldw5q82iuWQSp+yWzLaVRaqlLH63SImLOkcQleKe3TtZWFhgZjbOwyeOkEznuHl7ihMnn+D0havECk2S6TQep4mHj+3lxqWLPPfUPnLJZaanEvzkTzyoYh+hywop1mixYbE7kUgJOQipRInOwW2yy1NfsTzs33r3PU6fPsPJE48zNzWL3+XHZrSR3szy1pvvcvjwMe7eu09vdxenzt6kzw9HD/WpE7E9ZNX4YuHESbBHOlukgVE9CEoI0n+TmGqxGLfIV43ENqvcur1GsWonV7GSFZqE28XM8gqpvAxRUalwsVBmxGuk22ehmavw7JPbGBpuo2WsqtNNZkpSS8n6UsIybFY3xSJsxIpcuD7NhZsx3YfjCpEoNYgXy1StEvhRwG1s4TPD9t4Auwa7sMnDSMp5h41MoaQKPl9HH/OJHB9enFaapGwwjDX5G2FsbFvm1TfemggMDv43Qxh/pIOeOXcu+PO/8DPThexmsJhLYDbW8XsdFFMlPvn4dp569LjeGPH4Jjdu3OW1124i2QvHjj1Ao2rk7p0pNVB0d0XkDtHAwz17tnHswX3UGlnsNgP1clmBfHZBFRuaVMsFGs2GrhhMdjebhSYzyylef+86TbMPT6gfl8tPPrtJuZBm797tbKzN4LBVeP7Zh7h45nWefPSIkksll00mwybpk3FSa1oxO/xYfO1UXWEcgchf8dkkCUvOnzCUjSzcvMlX//C/Mr59jKGhQXLZLDdu3NB8OZkU7923g2x+HZ9fVHktJdu47S4xQSut9vbNKRYWVglG2mnr6mYzl2VgdJCF1UW8QR/t7SE6xXffqOKwmbDKwlR6yHqd1dkFrl66yuStWWWHi9Cls9vBkQcPc+DwfsxOM9VciUqqSr0M33/tLWXIiXlEsFnTc6tYbB5qdYkmkgpji+oi/bSYgGRdZbZYaG5hc8ilU3oIJA6oWs7hcpj1n4K+lvVjLpdTVd2pj+bweOHoAw/w4bmrhAd2ML2wpP29QB1vX5vikQd62DYQYWbqOk8/8Sgd7RENXxRzj/T7FptTAygEDx70dekQrmk2YPU4sURCxFdXVGEnSrJL5y9RKVQZHRwlnchSK9cVkrksZfxmEUmHHhuO8NTJB8ilVmnVMoyPDRFPxMioC81LvWVUoISaeYytvwJK1NTT4PYGmJya5869NWIpSBVkZ22mZLSRzJVJFxq63rW2jNgaZULWJjv7wjy4d4ShvhD1VoFKTeYhdUyabNmkUW9gt9pwO2XOVFOBWDRd41uvfcj9jSae9jAr6SLZRgsZiVbqZT3kpjpsixg4smsEu5TzrboGVsrgM1Nt4Qx3c21mmQ9uLClL3mK20xSjWAv+wx/8p3/8iZ//B7/7t+7R////w9VXXun67X/1zydzqQ1/MrrJtmEnNnNDB00/9/lHaA94FNwvKJzLV+/w+uty0A10dg5DS+ilOZ0M+7xCfUlrfpV4s/cfGKOz20co6NZbLBWLUZcAe4dNh3kCd5AhWzJfApufK5OLvH16hoHRcbIVUVvZlBITkQgoh4GuDhe3r1/hqcd36NM9nVxh59iwQh20dDO7qNYslKoi4PBhC3ZS97Zp7yPxT2KptbsdICGCxbx+NvI5HcAtLy5q5NTNmzd54YUXdGvgFKKAUSgwGSLBCMVsiXQ8w+y9eYL+CKFAG6l0ToGLdYOBRDbNwQePcGd6itkl4eMt8s9+5RcJeEUnkFPEtOyqjc0GyQ1xXGW5fesum5tpbt/O89M/+zi7jx5UgYkYRxZnlwm7OrHgUny1KMDEPSWHfX4pij/YjtPlx2yVCKyGEmpkEKc3T6upAYRyy2ezGbwuN5FgkNXlBQq5TTra/MrSm9izXRV5MpmX9uHc2UtEY2XSAmJ0gSXQo3FQ46P9zN6/wdpSnj07TByYGOXkiWNaKgs2OyGVUkYAnUFsdjcJIfzE0pgMTrXODo0N424PS9olmmdktxKfm+O73/4e6c0M1UKVVDzD+tIGpXyT0aEB+nvC7BpvV3iIxVCjVSvSkhzAbFo3OnKIay1pE4zq2pNWRWm+otakqUKser1EUYQnEpYwt87kTJLNEkp4ycuS2yRbiiabpSpDDvCIf2B7mJ9+6TkWZicJtQfIFjIKFRGFpgyPxXYspCO/N0QuWydfbJKrmvn6t99iOQVDe8a5NbfESlY85SbKrQY+w1agx64OEw8f3I2pmqdazOvPIQtemS35uga4Nb/O2ZtLmFw2TCYLpWxeAZ1/9Kd/+r8++IlP/bWa9x/pRv/Gv/vyn/7Ob/1vP24zVshl6px8qFvtqOKFfvzIBKnYhg6bqnUzX/uTbxFPtvD726lWzZoqWRO4fyFHOOSkLWwjnVrC5zPz2GNHFBlkNNQwSmxvo0G9uJXQIhnaVqskpYjI18HMSpy3Tl2lZQuRLpupNB2ksyUsRiORkJeeDi8ue43kxj0Ge/08fuIQ9Vpen8b5XEFFGsVii1LZyLnz1wiFu9l77ASB4XFMbq/SXp1+D+VEVO2PGslRyCJG5lxKYoLmmLx1i7k58S3bNIjw6LGDtAxllhcX6O0aILGe4sN3PmJ9OYbD4uLkY0/p/jqTz1OsVSk1qhx9+EHuzNzjO99/BbOpyQNHdvP4Y8cUSCBEF5fdpLr9YipFMSctTF3prj5fQAMJRbxRKOWo1svUJMgmZyadLPPuex/R1tGnSOvZ+TXl40nskvTnQieVCbWYfyTXTph30vs5BF7psLOyvKwbASHOSi56o1akLewhHl/loeN7teI6eHBCp/tyk8rs4cL5q9yeaQrtmkxZUlt9ZFMZ9Zj/+Oce5pHjB3U2IhVKPBrj8qUrLMwv09nVT0nMHA63tjZXLt9h2+gwTz3zFN0D3QTaA1jagrQqRQwel74OJZl+Y9aH6Mtf/TOWZpc4sv8IpXyMHWNik3ZhluqvVGR1cZHO9k59sOdKVQrlJql8GbesT0sVfehLPHSzVmVspI9mXRgJRmotA/F0gZV4npV4kaVYiQ3RrRebRPN1+r0WDXV85MB29o32ErA0adbLVJsNvCE/C0vzWKwWMtk0Qb9fAafi1zciTDhoml1845U3KBodTK8l9EHSsBvJY8ZitWKqlcgXGzy4zU9/mx9Lo6wXnqxxKzKgFJSFxcnb526xWZH1vMRpeTGp4anA0YeOl/7hL//TsYc/8Ynlv/UwrrW25nzlW9/9t7/37778S3Zjg74OH3dvTtLXA7/yj3+GfGKFoKWFqdUkX2qwupHm7feuKS/MYg1jNHmp180aHiBmk2xqjbawld4eHzvHezl8ZCctCspuL2bkCVbELumpsou0yaS0ocCDptlCqljn+tQCiTzcvr9Kw+jC5Q3h8/m17BXp7a2rlxjqMfPc0w9haJUIh336FC9V6upFn5pa5OKl2xgMNvr6RnjkyeeYTqT58PwFvvhTP0Hb/glYnqVRzGDyOVmbvInLaVN23I3r1zj1wRkKRThyZJyHH36Ezt5ONlbn8Xt9umct5xq8+u3XuXZplold47z4yc+wHo1yb2ZGp7GeoJ/23i5u37vL3OKCTt4lRfOBo3uY2DMGhqoO6qhvZcNLukvAJ0gtM0aHaPKlyMiSF/VaLq1sdoepnXSywptvf6AhCWLHTaZkj18lnSsxODSKwSjVj2CqRTwikb8NvXmEXiqxS+r2KooD0KoJNKViVl8/Sbg5fLiTkeFuDu7frVsQWQd2tHVz9/YM75y6xPuXVhWS2N3lZNtwLwf371Idg8xFBvq6NSb5/r37nD97kc1khrHtu9ShJ7p3seTKCkzy1s0WAyeffJQde7bTNDfpGujeCn83GSlmMgrmuHLhGm+++iZrC0kdcUjJ+uXf/jz59DKNSpV6SS6MLSlzvlBjaS1BLJUnmS0qe80fjBAXqm6xTHdHBz6XiQO7e6hWUjpIq8tUwmgnUzKyEq+ykaxyf3aduZWUimbGh8J86mOP4DZUVBHa09nBUjRBqL2DmflZrt+8rjt3QZT39/arVLxebdHR0cvAyHZu3ZtlKZHi3I1brG22lE7TsqPzG2tTM0l5dKKH7rAPY72M1+0kmUxSbrSomew07G5OX7lNNNdSKKXP56OSyeiasD3s48+/9Z3PTZw4+Rd/64P+3d//9793+8qtf5SJxliamWJtYUZbyI8/M8LOHb0MdPopxwSwGCKdqyin+tL1aTZiJaLxCk53m97sG2sbmAx19uwapj1sYXnxNqGglReeP0mtllE2l+CIqoUyxmZLKTFSYgmYUBBCTeGvewOUGmaWoll+8OaHLCzX5KKnd2BQy96VuQTPP7WNpx87TLW4iddj0+myPKln5lcZ3LZLD8HFizf1VpHAiMHRcSKDI/zef/qP2K1GPvfZFwkH3RjafNx993WcdhPZdJJwyK8hCNH1dZ2ojoxs09J9dXWFzs4wJoOFxEaOYq7F7P1VluajOpvo6OhW2WetKXnrTTYSMSwOGx3d3bR1dnL+wmnSm4s8eGyCgf422sMe3BEPhfUlDUzoau9QVJf01zJM2kylNECxJik21RKxWBa3vZdGXfBQt3F5QhRKDXVGiSVXDr5oBLQ9FfadWWyqcudKjJSERshAqqYR19lMUY00AqFMxjfUGmy11nji8YMaXrlzfEjBliI6yW7muXThOtdvz3JhMq8DJmGi7Rjfxui2ITo7Ilu46EZdXW8SLDF5+y7T0/MEAxF9cIUUJ1VkemaGXK5AV6dfkd5jO4bZd2gPNo+N9t4OrB4XLaP092X+/OVv8vr3zvL/UvYe0JafZ3nvb/fe6+n9TO8zmiLNSMiSLGNbYCwbDAmYEggJJFwgC5NwcwkkQO4NuQnJgoSQldDcANuy5V5URtJIGk09U06v+5yzz+69l7ve9zhZCeUC4zVLWtbUff7f/3vL8/yeQhpNXPmOy5P84499Pys3r1Iv1enUe7isPjbWd7W6zBXrvHVniY0dMFjh5OkZ/b3KxQozUzMUUxs8c+Uwbru4jpq0ey2MFjuYfWynO6ys53jn9pLGazcaVaRA+cEPX2R2JEY5vae8g9joLPeXVplfWmR9a1fL91yuyWA8oNHJhUxRkVuT09MMj49jcti5v7zEg+VFXr+b1Wm5dAgO8cX34Mlz0wzHQlSLeWUvCIFWCEEGhxuLJ8DdpXW2cg39OWLckopTdu0SS/aZFz7/I6ef/s7/9rc+6P/9n/38F25eu/U+a89AKbvH3NwchyacBP1GnvuuJ7R0tzXrhP1+5V/UOmbeeOc+8ytJPejewCBuV5DUXkonnYcOjBANmsmkVnCIceX0AQ4eHKdZr9GoNlX+aTaYcdrsmuJpthgV0ySa6lavj9Xlo2Owsby2w04yp7DDhIAQy0WefPQ0Jw6OYmyXcAm3rFElWyhSbcMrb9zlkUev8Ox3fS/JrT3y+TK5TF7EkIwfPMgLX3iBqckR2s2yhhYYejU8LjONWkHltNJGiGjI5XLi8fp0TdcsV9RaK5qBrY0dpk5d5uXPfJ3Pf+5VbBY3gwPjmsUt+29ZuQheaXdvl3yxgNFs5fz5i6TS2wT8Zna2F5kcj+vN7nbKS6+OxdCjUizhcnpUK12p1klnsmRyWdUMWOxWmk0jdvuw+gVu3l5jenaCcHSYG7fus5sqEIkNq9ZALJMyDJOdrLQlcpPLQRePtUzWDZioVmTN5lEHXyadVBZALObA6WxyRgwjsyO6DTHIcM/i5uHcEi9dvYErEubufIZKVayqJ3nPe97DO+/c4Ktf/bpiuwUocuzYCZwOD4tLq9RrLW1FQqGwMuBkDtNoVLAYumxtFBgchPc+9xQjk8OEhyMYnVZcAT8mi41vfetVvvDZL1HJ1Xj07EV++O98D+Zgg/Xrr1LOVjWtJZus8OD+Kh5/nMHRGV575xa3HiTJtuDYwQF90cj0XLg4ud01Do06OX9qnKFhN8VKhoYkyDqCpLIwv5Tm5t0NkoV9Lvr0MDz/3AX8ko/XFL69l/m1DI2+hb1sTvUFUhUILFRSgmR7I1irmBumJgZ47PIl9Trkyzka3QZ3Ftf4+htbmjkoG8hWEx6/cIiheFTxXg8eJDS6WdaAVuEAhKLs5gp62elBD3o1BkuAF4Oj8d6nPvMnV6bOXn79b3XQf+LMGctP/MyP/+znP/XCb9y6dh2zlNCtkr7lp6f8fPD5p/WDCkpJanditLnJlBt85aVr1Ds2bO4oZquP9Y1dOhIrZIFIUIAQYBWZbMzJzPSQUjHLxaKWOOJOc9o8OrWUG1RKd69PEirzlKplNd6LwEPQvLu7adYTKebXd1lfL3D2SIhThycJOEwMxcJYBE/V7PK1V9/m5oNtTl24yPPf+3dJpQu8fvUNJsbG6XREaGMkGPJx98473Ju7zvc+/z4G4z6a9RzNegG300qpmNN0V2HUOexOLGJkcXux+UXQIaEIdh7e2+T3/ss3+chHnufunRXeuHaLsfFxMrk0Bw/N0uk2WV1doVxuas77+UdOKBdPPPeFfIJqJc3xI5NckU1Eq0w6mSAcDNCsCYM9rzdas93W1JGeATVbmG0+cnkzS8tJHszvaPzSzOwxbt15yIPFTRwuN/5AWGm0RvP+jS4vT4Ohr5+tBA0ImVcGdSIT3cdj76jm4OjRCQyGEpnMFs8+c5xDB4bpNqqYuiaCnhCtap/ltQ3ury2SK5c5cvS45rjPL6xq2GKnZ+LVV+8qK1B4A+Gw3OCSENrT1FaZc2xtJ3TF+Mi50+xurCgBRoiwwgp893PPUKgXGJgeQcjRdo8Hq9XFO2/fZmczyaUzlxidHaefXWBlfo70dh46Nt545Sbz8yW8ATtnLz1OtQvX786xtLmDwWJmYmKKdqvH6tKKZruHzQ0unBrm6FGxf7bptGv0emKjdpDJ9Zh7sKH47viQnQMHhjkwPYisOeR2X1re4eU3E4QG4/QtdrLlKps76W8r4yy4HU5yu7sYu21No7nwyFEGBgO4vVZ8ASfLiT2+/Op9ltaqahmU0ZA8F2aTmcXFRVZ3yzqklkMttmNRD3aNRuXiiRXW4xHFX1eHqj/7C7/w6x/9J7/0T//GU/d+/2Xzy//99R//+otf+Xvr95cn9tZTPmvPrOaLRr1MuQc/8/e+A48fwh4L7XSaiD+oA7O1nQzfeO1tXMFBTA7BGFXY07wuGw6bEauphcvaZDju0h59cnxAy24pF80mB816j72kRNaUVZwimnKRjMqe3WQx6I0qTiHRN21uJlhc2WIzU1UDfn4XPvzcNFceOaUDGUkJ7RjtfParV8nU+gQHJjlx9iLdnoF7c/d5/PKjNGsVRRCVixkWFu7y7DOP88pLL/LYpVOYjQ0NP5R9qwxrZAfb6XTo9fpqMrHbJWHDpEo3+hZKkuVdNODxjfG7/+XjzB48zvLKGrlClsOHZymWciwubDE1HsPvDRLwyn6+pTbcpaU7yt07cXwam0U47eCym0nvJcnsZSgWyxjNNoUUys600+vo4Mdg9pBIdihrLNMCqUyLw0cPUSw39WEQsYjZYldFnLihpC+X9Y/iZQ1djYmSgy6DMSNOkrt51lJ7TMeGOHFimrW1W+ylSjz5RIgTRycYjoUxtaGQLmHuOzDLDlXSa70unaZ3uma++dIbfPXrcyobtTvN2j5IFJRkqfn8AW0hNrc2iUTCmmki2gGBZN544x5DYTgyO8TIcJhT54+xnd1mRsiw7brGQY8dPk5hJ8vmaoKZsVnMvRatapLd9TW21zPqFPzGV15naXFf3jp5YISxg4dY2d5maWuDjb0KA1GvKg23MkUemRgibukQcTeZnLAxOxNWdWAhX6NedWIyR8jk2zpwC0QddHplTKYGfq8Lu8nBJz/9MvW+i918m1qnTyA+TKZYU/trOpVjOB5Xy3Yqsa5T/6kIXL50VCO+3V4zq4kUK8kun/vSXWXtj4RszB44RCKxzdZOWj4qyi2Bm4N0t1LFBcIhkumUtmgiErPbLbqCfunq1Z8aPn3xdwwSI/SXfPsLU/erf/LvPvTr//yffvrgyCS2tpm3XrqtfOlL4xNkMztEojYOHB7iXU8/gqVfp5rYJuiVuN4OVXnLJVIU6j3mV3f0oNsdXoaGhmg1SqwsrBILwYe/53GOHx4jk0rgclhVXCD55W+9eYt79zKiVeDcuTMcO36EubkbtJoVXC4LU1PjGjwoZBQxXBgsLn7xX32RySl48tJpzO06I5EgI0PDrK7v4A4N82//8ydoGB0UW0aiQ+MEQhGlyYwMxuk0qtCqsLO1rP24HLQnHj9LvZohsTmPkYZOnEW1JgkqxXyBVqujxn/R34vbzmLqY7N7yGa7OD3DXL+xyue/dIcf/rHv5+atOwqDfOPaq2yuZzQf7PzZI1SLNerlJgPxOJ1unXDQRSzqJhJ24HH26XckZlkqiqpSZiRN1eOVqXtEY4/kKymhiIVyB4NNcskKvPzq22ztwPMfehKvP8r1m3MsLK8phUeeGLnRZbVmNPX3b3RJu5Hwypp8ni5KpS45KX9bMDY2zOhoiN3dB8wvFvnRH5ri4HQcqY0tQsU1u3CYveo+s3q7WF0WRS1bHQFy+ZauqgR48Ycf/wJ58bcbYHRskGgsrqX66toKkWhEQyGEDDwYDfH0YxdIri+R2lrWisoTtPPoux6l0K3SsZowud34wzHl60tyqhw0r81Gu5ojldgls1MkvStS2AfMz29TEAqsEUKjQ1S7HZL5jFpb7ULv+va7bmYwzsmhGB5DgcF4i/FRJy57n2qxrgfdaAxhsgZIZjJ0TBXcfoFW2FQS7XMFuD23yfx6g2zVSKnZYzdXxuTyMzA8wcZGgpSk/2DBSpPRsIN+o8750wMMDbgZHPRhcQZYSxv57IuvqqszFI7h8YW492CBdLmhpBwRy8hBl4Mqf+zJiTEKpYJGjoshye0TiW2N46ePlSZmZh7+xn/4dz/gi46u/Pmz/hcO+ld+/zd+6Wf/4cd+9dzhcTYerNOtSNj9NItLy/qbnToywNRMnPMXjtCsZBjyeVTosrGzQ2xkDJPDw825Bb7+rbdwOCX106QDBZfDwuzUICeOjTE9GaHfLZBIrGt0r+x6U6kCt24tU8ij6rbBgSHNv0psrOj6aGjAwHvf85Qq5kQAI6WnIHYNDo+ic610GB8coFYqUa82MVrc3H64wfW5Nep9J5upEk5vGLfHr8o2cQWJWGV1aY6zpw5roue1q1/j8sVjmlhSym0TDrl0zyqIYRkMStaapJjKxy7BDnJc6o0K9WaPSs2CyzPMS6/M0ek7OXvhCn/8iU8qOPLqqy9RzNeUhnJk1s1gdACv08fQYJzllft6qx8+OInfZ6dSSmE175N8lhYXlExqtdhwS78vDZseVoFhFFjdTGH1jVOuG0hsJ6nWO3zP89+v4RRf/9ZVllY3NPRw/6CLGk7ca8KmN9LtSdne1hu90WixnBQHAAxFBFklrHzJgu8wMmjj/Okp7OYmVlMPQweKuQohv3DpJRNtg1DUz8ZWSld6wfAY6XyTtc0MD5e2+NarG1gEruC3KOFX3G4dsbKOiKsxy+FDExQze5w5coCpoSilbIKH9++TL8GZSyEOnT2GLeDF6HJSb/eYnjmM0+5jaX6FkFckzg0yu2lqxQ7376ywvrzH/fvr1DsGMk0BkykvmXwH1VqIqUpQ0yGfg0axznvOHOTAsJfhwT5WUxFzT3T/Ftp1K8VCl3bXRnRoiExpj2Rum9HJoX0nYavP1196h2TextpuE180SrrUwOj0kylWqTfaeF1ODE2Za5SZirsp7lV47plxRgc9eJw9jBYXXfMAb91a0iCSSqNLrQ0PVjbYy5WUmdDqCidATp7s0/scm536dtJuQSslwVzptkB+jMnEhz7yka98z4/+xHNnzp7930Id/sJBf+0LfzD6wmc+86nf/2+fuxCxQqUFp0aGaZUl4K9IwAXPPnORp951iVJ+l+3NJaxWMdMH9qON2519skexQ7NupFzo8Pa1GxrSd/78McJRC91+jkxuBavTwQtfvUOhJqH1M7TaBpJ7OVqNDiePHEcybtbnH5JLFpgccXDxkRO02/voIYkvdnstmI3iBy4rGlnWSB5PQBVie9kqW7tFSjUjt+ZWNKFlM5FhY2OXsfFpjTwWukrbUCcUdPD+px/jD373t9SZ9Pz7L9Bt5jk4M0a+mFXOfLMtiSwiHzVrUF6309Ebo9iqYXF46fY97OzU+PLXHnLl8SuakDm/uMTJk8fY3dkkndwUiR4Hp6cJ+wK8+fo1nn7XYzRaexiMTY4eOaKtwdrKimq4JSo5m8nSrNV1cm0ySvCfkWBAnFGQ2NpkYyeNMzpJodbTFFsxifQNVs0oz+Yr6hG4cWddwk30sFlsZh3Kyd5WaC9ieJEeVubwUgybTrEAACAASURBVDrGg2LF9WqbNTEUwNDOKsjBb+8oxVRCLWT6L7eOwxtSvn6/maXVrNJo9THZvLj9capNA/fmN7jzYIWF5ZQOA2UN2mh28Lg9us9fXMlpyqhYMk8emeX+nZsMxf08fvkcN268zvZujRNno5w+f5pcpUTLYMAbDOP0iqTXokwDl8Ohu/rE2gbZVIW5W4usLCZJZ2pspPbvtKYBWqJ7sVkpNySZx4vIJCXb7vzJI+yt3OcD77mMIALMlDVwwdBp4jDbSe1m9Jl0e4N0TSY6RgM9ixmX30euVObFr9zA4Y3ycDWlOebbjS5hf0zL+L2KKA0NeCwWrP0apk6fkE0Y7wc5cWCI7M6ybjvqDQubO3mKjQ5dm5dC28DNhQ3ur+ewuOzUO31Kzaa+hG0mAyOxEAGPk1oxp+hxSQd+uLmNyyAiMDtWh6N1Z3F+3BCJ7P6vt/pfKpjJLi15//STf/Bz3XrTH/EGufbyK/9oe2WJbDKBudfgo3/3Q6pt7rYrfOnLLyIw0+eee3rfCCFrgrbkXNrZWEly7eotvK4ALqeL0bE4Bw6PILb0neQic0vLfP3NvMRnc+rceQ0+2NzcodvqcfzQMYytFusPHtAsZhkIOjk4M6TMsoOHx+mLB83SppTbxKc6cYmf7VOpCbzCTN8kaxnpHQf4wz/6DE88+V6+8c03OHvuMl/56ksEA1EFNU4fEf7aIuePTxO0d/n8J/4Mpwl+/Icfp5Db05tP3Hp2p9BaZM3SUClsXaJ4xZZnt+nQbyuRo1w1kNipc+T4GZWgbu+kePe7n2VpcZ7BWBibxcjW6rIkH6jKy+mA7/u+y1RrOWKxAXVtra5uCHOQXs+gQiMJQhQEtjyYPrcLv9dNIZshl82wnc5T6FrxhIeYn19UkYjXF9JJ+/LqpqoVk6keoxMhAsEwiZ0dNnbLWI26OCDX2IcqSO9XbXY4euIE9Uad67fmOTXl4l2XTuC31Ak6+oT9Ns1vL0nmm92BKxhTTJipWaBRLenOXoIKXf4o9Y6J2/eWeefWMjaXS1evAhrRPl4y1waG+epXrykIQ0McTg0wPjbA1756k6NHrRpfNTAY5MDBCZ1Q9wx9zHaHxiR3MGlIhlhanU475WJaVWilXJ0XPvc17tyqqURXVrve8BAvXbuFNxRmI5VRebXZaNJ8+uxeksmhKGsP7jEzKpfIMaIBG9X8LqZeA49dvOZ2hXwazXYaXSNdo4WGbDDsdmUgvPzGAt5gnK29MnZviBtLm9jtHnYaZbESMTQ0yN7uJkG3GVu/Rk/y3c84uXLuEDTy2IxGrBYPO3tFUuUmVezkumbm1pPcWy/SMUmwjpOK5uzJSxbibguTQ3FFqovuoVTvU6o0KNYquExW/o+f+7kvJp227/7lX/5lqeX+57e/Vhl37dOfDv7r/+tfJNJbmw4JqhuO+fnwB9/Hl1/8M2YnR1lZWqDXbvDhD78f8bJazV1VDJkNJl7+5is8mGuqgstmhfc8e5KZA5PUGyVFKd28N88LLxWw+uDIsSk6fQOptBjwjYwNDqsYoC+KOreNkbiHSMCG12ti5sAwLUmrNAoMMKfgPSlPu32Rd8q/SwSuZICZufrGLcFb8Njjz/Knn/0yBw+d5s7deU07lafs8afO8+DeW8yORDg6GaeW3STmt+r0N5dNEggFaUhKSL1BsyUSUiHMSo9u0uZTEmb8waiu/yQ0L19pUa71eOHF25rNINWO7IetFgu1clFvy06ry+CAnZPHpjg0O0C7VVXeWjpdUCa5uK1kMixebeGiSS8v8VCxaAS/R9JTdxQB3THaWNjJExuZ4uqrr9PvG5mZPUij0dZ0GimRJyZHqdbquv+XFBKHvF1EplStks7l2N5NMjoxxfL6pg76/AG/UkuHwi7MnSLHJqO4LW2iAScul42qCFMMJqwePzbhAQqsottSZHK7b8QuQEyTU8GKDxY22M2UKFY6ePxhovERjco+98hFXvziN7GZ4ND4KL1mRQdwCw8X1TD17LuPc+LEjPIPOr2GGka0/bDYMJjsaogRsk2706LVKqspp1ps8Y2vvcbD+zlFcrv9Qzi8Ma7PzTM+c5B3bt/VFrLSbHPywAydegO7ocV42Mr8nS1OHXdw/MgUfrcZr8NCandHgxh8vqC+ONtdA2aHa786sFs1vvjug1Xevr2n+viJA9OsbaeIDk/x1t17mGRgK8q2doNIwI7LWKO4W2V2CJ69coiob58sVCq0KDfk1hZcno9C18I7CxvcXMko3UZOq3gUZB7RazUZCHmZHI5TyqRJJvP0zFbyjZb+mF/52D/7TLdj+cmf/De//O165m9x0EUd91M/+KMPb711bbRcLnDhxAHF637pxS/wYz/0vXzxs5/X+FwJWCjmd7CYm8xMD+Pz2ll4eJ97d7dp1iEchKnJA9isLgYHR1Sx9vHPvMhGvkNOAH4hl/p4O30BMlhxiHc9ucOAz43PbiDoNuLzGJiYiDApmKJWSfHQTonGLZapVioqbHC5PSowyUlMT7bM7TuLWB1+Hn3iWf7g45/h6We+m0//2YuYbS7GJ0eJRBzEwk5e/+bXeOzsDEcm4zTLaZx2IwZjn2whj8FkoWcwqbFE3F+yZhP+u1hJ7Qbxv3eU7NqmQ73bIRAdpFDpMjhyiMWFpCaOPHy4oiu6s2ePEPBbmZWvuAxAmiUdSDZbXVZXt7QEtlidVKstvKLVbne1h86kM7pKmRgfU6KLIIbE7LNX6eIJxnjppasKkpTKQNqYZDKHQ4gn0tf3+zoQHRwcoJDPqtBH4B/+YJhbcwvagrjEImo2s5fKUK7IBBhOHoowPejH0CoS9NmIhIP0jEZNDG0b9sm8Nhr43U41vMhaTbThkrlWa/VJ56pcv/WApbUs0cEBApFBXrt2g/OXLnPz9hzxSJy1hwt88Lvex+df+IIaod7zzGG++7knKZd2MJtaOOySCtFVW7R8RkIEEoafcNCbrYa6HwWv3az12N3Os7iwzc5eGYM1QDA+zrXb94kOjfFgcZlEqYnfKGtev26KMlurHBqyY+k1OH58UhV9YtFt1SuqAvTr59/DYBDzjxGzzU6zu++HkLZPVpg35nbIlHq4AmHSxRr+6Ah3FpbE9a5rMq/bjqlbw2fv4jL0GA7ChRNTjMX9NCtVOh0ruWKT7WyJntNPrm3i7fsrrKfrtE1GKiKWkZmQ3OiAGzg4OagVR7FUYW07oy8+qfo+/od/9GOHn3vvf/0bTd3//A+69cKXD//8T/3UzfR2wuYww9FDU1SKKdbXM1w6PcHi7TUuXziJ02FkY/0+FkuT7/6uJwiGrFgtHVJ7W9SrNRw2D42aONN8mI1ebt9a4u7iBiZ/hJXdPd0LhmMhzdMSBprUr81SnpMHJykkN7AaakRDdk6dmWVwOECjXdZes9UwKKZKmO6iz9S0lsa+JVN8zp/+01UmpsEXGeLe/DZX3vVu7SHT+QpjY0PUy7s8vHuN5GabH/ze40wNh7R0k1ih3eSu7i3F/WVxuGl3+0ppESmp9MyWnoUhtwzusnQMFTqmBrlaVkvFXKlNrWEjGjtCNDbDZz/7ZfWxf/cHnqFcSWKxN7Q6kvZEWGvlSl3zy8vVluaVFYodpqYnsdpdzM3dZ3WtR74NH3hqnMuXH9OEU2WKd0x0DGbeuvaW2oTLBck2h4GYg8F4nFwmw9DgIAPxqOoVFhce0Kh3CAZduL0+zA4379xa5NyF0zhdLja31lTc1G+WmRmLMh730m0U8Los+PwSG9TTPDdJKRVjjODEPA67vmRbzY7u7K02saFKnnhXzTWf/9I9XH4ptNwsrFUYnx5QoYcEa2aSWewC3SxV+NEf/k7CQTODUQcBr4HYgJ9cckvpvnKjVypiwJGvqwwYrfubA1NdFX4C9iwX29y9u8LcgzJOv43xgyd4/cZdTE4fa1t7KjGNhkNYTBas39btDwAf+e4DGhrSbktGQJl0OqWzCqEiFfJlBWQaDCZdT9abVcWPW20m7j1c4+rbRdmuKsSiZ7Yh3XS6WNWEFb9/X56d29tlOGLj0TMHdfoedELIbaFVk1AHyBQaJDIFHKFBkpU2X716kx2x0hsM+jUWPp+o3yx6PULEbWMoGtaX3+1NoemAy2Tht/79b/12r2X4tff97N/f/mun7n/+B3zy1//1f/3FX/yFH5HF/WQkiscpTPUdheBXxcTQMHDm2Ak2N5ZIp9KMDJv56Ec/QKm8iclUUfOK9HaSe96oGZkaP8vdWxt8/I9eZ3x2nESpzF65RFWMG0GfZl5JpLDVaNBI36Gwh3Y1q8EQ8aiLQNBKqZKi1a3i8vg13VIADTIbsBr7GPqd/am8fDgGo5aUJ85c4IWvvMT1O3usbMEz7zvO3QcrDA9GqeW2sPQ7/PhHn2co4mFl/jZBmSbnczjdLv0ClmqCoRItqkUHcqoZb7cxNQ2EjX6apSIOf4+WoUSpkSE8GKNvdtLqONlONJlf2GVlZV891u3DzAF47/sv06wVcJvs7Gzu6t5ZiCGpbJl3bkouF3zHu44r1H97J6kM9a1EjStXjjE+Ps4Xv/gihXKf5z74XgUPvPStq4SDfmrVKp1mWwVBdgFPtppkRYHWEMa+9KgGNfrYbQJ47PNwuUh8yMMHPvhB7t69w8OH93ns0jnM/Sa1UprBsAuLUVBbdmXkSb8o5aTdLRhji/bnhp5EWJn0Be0UUZPFqr14s91jdy/HV78xh9kJ+QpIvHnHoLILtTZLIORwJMTpE7M062kOHxzg0GwcY7+Ex2VQoZUw9WStKfAOcUgKr71a3YcyOtwy/IVioUYhX2d9Lc3qZln9ES2Tg4frJQLxALlyjdjACKvLa1oFVksVPEY4OgDPv+8Ke+mkxkcNjw1TrlY0HFOCFXtdIw6bA7fLRSQUxGzq4HJacLutrKzv8s2ra2CVVqWGRSLEeiYMVpfKVqXN67TF6tpgOmLke7/racaiHgp765i7NVoCJXXFyJdaLGwksAfjJEtNvvHmQwrfPogtnaj38VjFEBagWsjRqtWJ+F3Um00MTq/u6OV5jYajjI6Np3/iH/79p9/9Iz9y52/co7/xid9//v/9jX/zJ7fuzBGx2Tl2aFbto4sL91SVs7Rd43DAgcNkU36VRJefOT3M933fs9RqCarVLbq9HEeOzKgIZidRZGz4FK2ai9dfva+Ynnsb65g9buW5idZUsrNkiGE3G7EZe1QySTzWPu9/9gkGYz5qjSxLK/dotCo6JHG6BygWqvRaNYUmxIJunDajzgmkpBOEksXpxemX9UeLhsHOa2/f4faDLW2APvDMSb7j4mnatSKdRpFes0whl2ZkdJTVjS2sbj8liX9CCDEudaOJsktuR0vbwImRwxglqtNSptJMYXZ2MdkMOtzy+uKYzEHu3FnmxRd3tPQ/dRrOnj9GMOzYJ8okMqT38mrdNJodbCRS3LpXxGCG73j6UfYy8jB7WV5dx2y1cvbcI+oNf/XqVXZ3Kjx26aDGJX3ja9fw+0V66VEnmkzuJac+Gomwu7OtfnsBebSadV0tClVG2GaSump1ONXJJkgpyaWfmR7XErYpeeitMhZTD497/6DL7SIha50+lMoSgpjBZrUSDQYYiIQ0yrnfaQm5SwewxVKVrR3R+Hsp1DokcxXy5YbOM1KZssYXLaQLnB0L4nH1dP06NuInGrJpQIUAOQR7VS7L19OonP1aXcp1sUUL48CK22Ummy7QqPcpV7qksjVy1S7zG1kebu+/VCQEQWirC1tFwhYhixk4OTPM8UELJw6OUKlXyRZzuHxeCpUai8vrZLItUildlhCPwCNnpggHnDqHEu1DudrG6p4kXezwpa+9zOJ6CUlIl29i6621OgzGgliNXYajPp66fJao10JmZxWboUWrJs+nVw/61bdv0RBACFbWUjVcIT9do1V/DSnRO/0WfoebUr2iE/ijE6Nq4a50+qzv7OjsIGC1K6Dkc1/4wj8/8OQTv/o3OugbV18M/Kt//is33njp7YmxeFjD4GSsPz01RiazS6fTYDAWY+X+BrUWeM37aq7x0RhPPH6GkREXZksJDHnq9ZyujqKRUUo5E5WiGUMvwNU3b/Pa7QeEhkIUqxXqEkDX6nPk8BR0OzRKeWJ+D7VCmqeuXGB0OIrTZdKMrka7ym5K9O52La9koBPy2hmK+fC7LFhNIgjp6uGQ8qdvdWFw+MAeoNjscWNugfXlJd535SIecx9pSyrFDC6biVQqicPl0ilrsd6lJ84hg5WdZJobNxdZX4ORIXRSP+CSEIscO3vLmG19rjx5EpvTyNb2lmbKSZyQw+FjcVGCHqwMDw/g87vZ3FohEoqwJLT/vhWn2892Msfcw00SezIJhwNHDzA4OqmT5k/96YtMTI3wne99H5uJLebn57l/dxmHAT7yoce5dfMO/b5B3WD5XBG326OuQdHHy4ETO6okqYj3XBR9UgpKJrjBYmdsfJKFhXm1lEpUsuTXjY0OcOLYIZK7W5pVb7UadZBntVuVzLK2scHde1KJQSwq+oARxodi9JsVqrm0PivjI4OYjGYNxGx0+jjcAbC56IpluNXllatv8+bba0xMDvLO8g4RE/zdHzjD0KAXelVsAtC0mpVeKwANYey/+fYCa+sQj4vAaYahaI9YxEmtLAYds4YxpnI1zM4A6UqLas/MrYdLmqO+syd0GRiMevE43QwHHLz77Bjtyh4Or5tys0HPZNbq8s137moIpGxAsjmI++Hd7zpONOigUckQDtgxmp10zXFMjgj35pd5461bJLNltuoQspl0GyNDssGgHa/DxMRgEKe5Q7Oc1WdVfAU7O1UdVC5vZnAGfdj8EXbyFerCSdzewWgw0xAnmZTsLh/Nalntq8cOHSRXKrK+l6Le7mhFJRBTi9XGL//qr37swz/zj/71X3vQP/rEE/Yf/Mizv/fvf+P//oFCModTSrRKm4G4H7fLTj6fIRCUtc9+KH0unadeaau60mqSELggs7NRIhEL4YiZbHaTgcGIctTymTbh0ASZlIg63uD1G9uMznhUhyzAwXQeAgGYGBmikssxNTykrN2I38Pk2BAut418IUO1UcHqcJHYLfDO9SUOTAeo5PPMjge4fPEUCM63UVF7ZqlexxWI4grFWdpMad+2tVfUW6dXkOSNQU4eO4TDaqJczGkqTLFSpVBtslcQHHCdcMzMsROndTD25rXb4iTlvU+fZyQS4+VvfI2lpQYHDsDFS0f3QxuNbQwGSYntYDYbde/eEiOEzYHLKV7stk7YC8U2VrtXxS6vvzlHvgz1zn6Kx/EzY5hsblL5IvNLCT38ctBX19a5fuOeWjUDZnji4rAivGx2AWv0SCTElBKmUKpQqTU4fOQYqXQGt8erSKfNzU0VfRiNJlVwSRqtuM28LllXlRQQIvLKWCyqKjphiAsTzeP1kEwmFVOdy+e4PSdrBSg24eysj5DHjrFVUS+1qdPl8oVj+NxOHVxK7y5DTafHrxRZiTde30pz58EGqUyJXFFeFkaee/+TxGNeKuUMNrtZLawCUswX67z45TfY3t1X2mVycPZkgPc/dRhzr6wBleI5ED6fDBiPnD6P3Reh3DFwd2GVxfWEMgZzmSrFGkQcRo5PD3NuJshgxKWc+UKtpquzarvPg8U15heT2kOLNVkO+uXzsxyaHqTfKtGq57QCwzZIvWvTqObb9+ZZ3arsT+ZlKaMJqCYNk/Q6zVgNbRymDk6LWGxbetClndMNkegw+0by9Tb5epe2uA2dbgqVCna7i3yjTNjuVoHWuWMnqJQKOijO1uv4QyHlGmZSadml1/7sCy9cmLp4ce6vPeiVB9868tM/9KP3ZL3lNtsRbKE4qYTQKkK83WRCtefyAEu+l9fjJx4ZwW336mEXy6fAbCuVXUJhM7GYh1o9r8ka+VwNk8FFt2vjzbdXGZuOs7mTJDwQYy+b1amuIJ/XljbUjXR0OobP6SAeDBD0CxJJduVlRTtLb+J0B7n66psq/5yIwHuenmUg7NH0SqHciNPL7Q+Qqwhgz4jZHeTu/AqvXFtQD/mp6QAnDs4SDfk1CVXUYnIgkpk8t+8vsrjeJSvDrWEzjz/xFGOjY1x7/XUNubtw7jRPXHmMV176Fjeu36NchHNnvDz15KN43fIWqVCvZej3JdNLtgmSDiswyJ4CB4UII7v+rZ0sb15fUIWZ0xvS+YHLH+bmQ4mMhsr+ul5vTxkIyYMujqeoG7zdfYvjyLDkxTu1nfEHIuSLVZLpnJqAPL6gpr4K3nl4bIxSeV8AJNQXianSBxKYmYjpxFmksG4PjIyNkcpmicTjNDtt/X03NjYI+D3qLtzey7En4WAGOHv8gPad+d0tDA3wWOFdj80QcEuGnEkRVtK7e3x+/S6DzUKlya17a7S6PZ0BCDGWfoNer47X5yQYDCgdJ5Mvq2Px81+6y15mv9oRmMOFMyM8965D9BtZlVEXCxVVi2G2MTA+jTsUo2d1ce3mHV5/8wbrmxmNrOr3wOcwMOB3cmxCWg43PbOJcqOJaGRNDrdaXFOZItvbScpC8+3BYMSia0e3vYfd3MGs/o46za5NVXudvhm7y4fV4aUikch56fE7iukS0EXQayHsc2I2dGjVqrTb0gXZKVQaZMqois/pseHwhai2u6QLJcrNuhJli80K0uxZDUaefOJxkjvb3JXgTCRyKoDVZFZpt9lsqfzH//Q7P3fpAx/43f/fg97v941f/M2P/eff+w//7sfMQh1xuCXlVwc8MkUUoX2pUtS3rdFiwunzKl9dtvuFrCCL2wxEIloCdjsVSuVd7aUS2xkOHIiqIeXeXJLpmThDw+Nsb6e493CVyGBwf2co02yrleWFHbXuRTwOZscnGRkYoNNqUizmlSVnczk0DkluRSGjfP3Lb+J1wXueOsroUEjxTIV8Wp1vA8PDKiestrpEhsfxRwbU4trr9jDKzbqzQ7GQRczftWqNZCpNrlClY7By/c4OewUIhw28//3fw8ljx3nhM5/llddu8+RjR/D43TxceEg2VVJ22/HDcZ549CxBn1FljiZTlUYti9HYVY1+vdomnSpCz4Y3MMBerkqzYySVKRCJD3Hv4Qqvv73B2YtHeOm1+3qgRcJptkG6is5BRK9dqcGAH/7lz/8Yr33jyzq1FwhkRQ6uwaqT+7VUm5NHJhTLLLlqmUYXu7hge+D2uDR2WB7ukGP/4Qt6nXrgqpWS3vx76SwOn193z4u7JQT5LQuRg7Nj+uJaWtmkUJd+1MWh6XEapQyprT2JstNW7sKpACePzGil4LRbFCklLVxLXHiVij7g47PHKFfr6mF3u22sry1Tr1eIRENqxukZzAoY6RsdfPPVt7h2/R6J3bYy4J68coRzh0Icmx2mkBPAZkAHaJV6k2B8kAcra7QMZhbXNnkwv0IqLbUBBDw2Qr6g7suNrRx+n6iGTJQaDdoGk96kYruu1ISt11ceoPDgbcYubmtXc8+N/ZpO8YV4VG+bqLe6uhqVTMKaRD1VGmovtooKsdVSfJXbYdH5kfxaYqaS6k6UbUYJ02w0yRQrqlFw+oP6T9G5xwaHVPG2urKiIi0Zpj77zDOaFHzj9k2KjboalkTc0+tIm+jk8hNPFP/Jz//czMzly+n/cdj/otb9v/zah//Tb/4/n3LRI+b1YWh26cnaRAxPBgPVek1pHA6XXYUDkhghOltDz0CtXNeVQdAnw5Sgxg+129JrGcjnU3i9LkrlIluJLkNDBpUxCrtcSKTVdpPo0ICqzYSqIRNcgVDEJeJGCBu1hk6QdY/ttOuPK1dqxKKDuvN85Zu3OH40yJVHz2qAhIAuWu0acfH2Jrbof/uhMVgEsHgF3+gYq3fusZvY1uCEfDalv768zLy+IOVaW8Uen3vxNvFhr+6GqxXx3gfpNhosLSW033OHDTrkKcvbN9djIGzg4pnjHJ4d2scOO7rUaxJ/LAmfErbXpFCsaQCG4KwqtT7FsqCOAmTyFW7euY8nEKVnsnF/YZnzj17ms1++KrRkBQLKTSY+8dNnTnH99Tf4+9//Hpbu3+H+gx0eOX9MD91b12/RaPdZ3ZMiEo4cnNCDUa4J872u0ERpaYTKGvT69bbxu6zMTo7Qa1X5xu1VRtwwMDJModHWXlPwR3YryugPBZy4HVZtE1K5hg48IwEvzUqeZqUhgFLMPdHNw2MXjuH32PWwSxxSqyko7yrlcolyrcHw5Kz+udwuJy6HvGTKSsARrUKn22dI8swqDfKlBnPzq7omS2bKGlI4O+FjLGrFYWgTjcj6sKTDwdmDh9lO7dG3CO3XrgMtUV2KCElAkx1BWZlteJwOep0qRrNs60w0e5IR2FXZYKtnVFRZpVxXKatJ5j2GjublCbtDvhtMkK3sV1dSFYk2udUVhoLcZ1ZFeAkqO+CVeYk4BLu6trUYxZItKC8XO6k8Ll+AvslMKpvTNk1gKUarTVn3kfiAakMkzTa9J5FRXU7OHtbbe21zHZPdQkUk2l1Zv8Ho0BCHjx7j//z1X3t89vTpV//Kg/4rf++DLy3fvflEK58l4vbgtTr1oIsPW9RUm4mEwvctdgN9s4VdcfSbIBL2EguHRP+qgzS72awPtrxlhDAzOBAnHo9RrhQwW424XHbVzpt7EgJY1vSOQCRE19jXJBSnfV8J5JAJr0zkVUMv6xWZVUv5ZlO1l6lvUQaY3PYihRWXm1hbJUvc7XEov1wig2PxAfzBkIIap2cOagm7sbnF9u4OmUyazF5SBSmiyRYBwvLqFnPzVQ4cHebBQkJ5aVIeNmVoWNkXLwjlxBvzsbRRpAb84HtOE/a5ePPqVQ7PDHPm5GGy6V1NDZE3pfyv2+up3txstWG1OinlG+SyZZ03iIw0U6jw2JUnefvWnKq/StU6DxZWyTfRHPqzZ4+ysLTA0aOHmbt9h2efeASLoc/b12+oEMnrDfHa6zcpkAsl1gAAIABJREFUiBZHkj88ZoZGRnWVJUM0GQjK7y+3qkAnrWa7SmuNHXHU5QjIjV4tKx5pO5PHGxliM5XjjgQ12IQ719FyUW5Gt2kfiiDfnFazSnbl5SethJTHUn0cOeRXM4zZ0MNIR4GMInSStl1+arXTwesP6M/rteWms6oAScQmkXCcWr1FoSSkVQlJMGKyOXSHL19Hn9eNoVUmFvKxs5XQ1lJAnkK3FYFOqV6j2e/to5psThw2F6VsieTWLv1WT0Um6XyOkuTryTvBZdbW0WS1qRkoly9jNFj1uQv6vAT9AjFtUa9kaYvzUfpwi4Naq6eMdbFG92WAW24oirzYg6Co+UCDMiWww9iXmKWSBktK1SQDX+HU54slZd0bZDUp+LNOW4dsgunyOFz7z31PzFMVIoGwnqtseT/JaGAgprjyfKVGxOvl0JEj/NGnPvWcd3T0C3/lQU+8+dUP/tLP/fQnOoW8xdCQg2ah2+wQjw5QqVRZ39pS8IGsf7Qcblso1pq4nZLG4ldCittpIx6JEA6EadV6fO4zL+P1WJicnKRQzCqEwWY3aWRTxB2mXKpw9NRx6p0GuXIOu9Oq2VmTo8NUC3laonqTKCeDgWwuw1ZCElHl5WLTuFshsIoT7ObNd/RA+fwuHE6rCikkpFFSVcTEIS1BIBCk0Whq5rZV9JY2C+lsWstKYbiLBVXK4FbPhN0VwB2Is7a+i9XiVJxzo1xmOBrB2Gmztb1Nrt4kOhij3Shy7NAUAxGvGg5cVhurS8vIH1Qm4LJ/b3Wa9ExdLA4THZo0qg1apS5Wk4Nao0UwOqBGFF8oyurGNrHBYaqNBi+/8gr+oJ/p2WlC4RALiw85efIEL7zwecZHBwmHwmxtbnH/YZ5YxITJJBuCOiOD4gEPakKNDBgLhaKWeeLek3QVuTGjkUGW5ufpNYrEFbIZ0iQXuU3Mbj9D04d5sLrF1bdvEInFcTptdJo1Xb15nUIDdmrSjIA8ZZ0p5BrhxJnNEjVlYGpyVIPApaKR5EiTasb2xU1demzu7RCJxfSzlXVTJBhW+ou8G+PRQfYk+84kTHuHvlxlOJUXr4EMOUQrbzSRTiYZisVIJZNanssWIJ2D2JARq0vK46oeiJA/jN1oo5avKFtOnIy5RpOdTAajxYDH76Xd72pLaJIYsFKVkqxue33sVquu+sRZ2G5W6HXrineWjN++SX68vEBtKpeVwWqxvM/Fk4FntdMg5PKrsUv0DOtrKzjsVqYPzOphXpULpyCBGuC0CWfATL3dptnu0DcYafXkJQlOh1PxVA67Xb+mciGKG1EGxPLZyI0+MjionP0/+OQnf/qJ5577j3/lQZf/8LEPvevh8u1bB6MeD61yTTPJopGYrmM2d/PaI4psUhxaNvcQ5VoNp6tNTBRNASOxiE95Z16nn4X7GyxLJnSmqukVgsV1CRbHayezuwvVnqpIHnvyMTrGLjupbfoyrabN2VPHSO8kyOxuKxl2QGJxgj71YtdbTcxGKzMjh9jdSqrueWlpgUcvP6rrsWK5qP5rGRiKdzeRKBIOmXns0Uf1Dbu8uEir32W7kNZKQoZwEj0sN83o+CBOT4hSta294dLKFi6HV8PwzL0e/WaDbl3+Pi4snqDG8TTqaUqFbSyGJm67lVKuRWoXHcq5XCGNsKq163RNDUxOWdnVddg4FYlRypZV3inwQo9Oy6uU5CXQEStujNX1NTLZgj4IE1MDujZsNusqvhFLZDgSV+Dh+rr0mxbsNjt7uxI3rf4ZbLb9kEhpcYrSE34bDCnzFlGYBf0+hiM+9rZWKRd6TEy4df1l94fJiovD6WN5K4lTngcZgjaquKxGJkeGaBQF3iGarf0bWoZ2En4oYRNmq6y7siqYkh5V7AFS/spBN4r5UoQu4trqQ6uGDrzCPhMBt1+RVTIXkry0dktSWltYbBY14AiXTdam0tsbzV49UD3p+4t53XL4fG7Gp8bUwrm+vUWhWKTVbOG2u3FbXRJNr4SYnsFKtt1nO5vF6ZGQRzt7qT1taWSV2Gz2GBub0uzAZHKXar+LRHYOD3oYiIdxuh3cnZ9XDX6706dQbKjQ6dtFjtZxZhllG82qdZAtVbEgA8w0AYeLqZlptjNpKvUaxUpZ89XkwMoAWbQKEpkl6T6FUvl//praISiIwkKn18ZmNtHodPX/87sc5KuCITNw/tFHEy9e/cYTBoNdvel/qanldz7241975YtfejqzmSAeiJHa3iMUiGjOdqbZZDgWwOa26xApW5AhhIT31fF4+wSDJkZH4gxEYxh7Vq5dvc3eTpHtWp+Ls4fx+Ty8ef0t5ZbJG8guWQlSBnqsjM9MUmnKfjxBfCCkCSw+lxWvy4bP5VS23NrqGsm9AsGgh8mJAyzd3+Cxi1d0HfTHn/gzZcUL2MDt9eitJVNij8vN+NgIUTnQsheTh8HjxOFxcfTcWTa2E+xsJ3Q45/H49MHb2NpldX2LxG5agwY9Hj/ZvQxuu4PBSJS+/J3tTrA4qbfqTE5EWVy4RbmQ1FL43p2Eru+sZjdWq1fNGJIR1zO3sHsMOH1G7BYz7WKH1E5GUUwrqxsqty1VqjptrlRrdKX0bLcZHR/VA16tlTTm+Pbtm4SiA+xmq/oSWV7cYHAgpA9TrVJhcmJCY65Wl1eUdycwDhG21Gt1/XvKzlXcUBa7g+3Epg4+JbxB+seDhw/xxtv3dU3kCIWw+8IsbyQUnyVedbFLtmslRIbuFPtms0mlXsdss2npqXFLNrtO6WV+IciujshUhVHX7+CwmvH7PHh8bor1EsVyCavZpjd5o1wn5A3gdrhJ76Z0ADU1OcXwyJD27qsbq+TykkJj1QFYvS1Zci0Ozsywu53A6bDqQRfXYbvbYntvV12HMl8y9oxYJWFVoiqaHVU7NgV6UqkSjYWw2a0sLM6TrvS0LZG3lxhmJItcEmilWpEYsZHRAd3oCAAiLxsMEbUUK8jQ3uVy6YxHWo5UOodLPjOnS+OhMoUsLTq4TDYMRgOV9j7kUVJzRG0pB11+W9lkydddophkJiUvDvEsSLslcddybCVvTyqojs4O0BVeuyE6FFnhSSR4h5/9xV/43V/6td/4ib/yoN968fef/8Hnf+hPPCYjAYsPn8NPtVQnXU3jsDgYFR62ucPWzjbFYk3FECE/hMIuzpw9rAqro4eOk9kr8PnPfp1200Cz0WVkaEQnqw6nmbX1efJ5kGwUWe0cPj5COl9kdavEkeOjDI8P0GpXqFTSOhWVzrxZqRMLDWLqW1meX9e0SrPFp3ZHg6nD/OKKpl8Oj3iZmZklsbWjSOFioc2TT5yjL6xslyRcGmm3BQtkpNkxkc1KmECGSERy3HoMDg7pw/7yKy/TaDVJ7u1x6dIlJsYmuX17TsmsXpefV66+xqlzZxkcHlCNtPiy5bu8RIRGc3DmoIp5trd29iWhEkjRbnDkyCHVlG/v7hGMDOgBP3DwILHogLrVBHAhOmbJjJc5h7ywJGDR6bBht1sJh4NsbKzjE6HFWorVtS3MZgO1SpFI2M/FR87x8T/+Io+cmVC9tEyjBfyY2NzF6fAyPja1v4aS29VQp1rLk0wlSab2dFUj0Ai5jWJDYfJlCV3wa3uV2itzaHaYA1OTpHa2qRSyuhPu99p6+4QiMT3oBrNAOPwkdnfVORcIBjT/u1GvaQkt3Hqvx006kyE+tG9wEtKMxHbJNDkWiXLr1i2Vna6uZBkfD6kpR9aerVab16+9pWm70tvbXW6WlleIRaMkElvqZDxy5AiBgMAwNlhbX6dW66kff2RYbKN7XLpwUYGlb91axOaViK+ekoQsZgsFSb5RkYuLkeERtrYShEJB9vaSmK0mfSFksmk9uJINaLe5dbouLZ+gsHd392g09ilEEivt8Ykvo4M3EKBUq5HOZbWSVIWh2UypI2IXGe4Zdbv1P0BQ4h0QmlChLqWOUW94CXOQPl3e0KZvcwCr7db+BF/EUvKa6Ercp0R9GYmPjZVuLs6fM9hsi3/pjf6Jf/PPfvt3/u2//8ncjuDlwW/0YRftdrtF19jGZDfQMTR0jRGPCytMuGMm3X8ePjKjAonpyQOsLSe4/uZdem0TrWaP0ZFhvF47obBkfu3Qquappot6m5w7fwmRk9+8e0//gr6QG4u9j9XWo1TK6ITU7/EzFBnD5wiz9GCDpcVNVrZTBLxeSuUSj145rsmdr752j/d+50VyWUEsPdSK4TufukA46MFsbJHPJajVMlra97oWhSKmUqIg8+qDKd8OHJwhm0/j8blIJndIJuucODGJ0WjnwoXLSnr9D7/92ySSdfXXj4/FGBqUOUZR11Oyo37s0nn2krvkszl2tisEAib9AkUiUR06SS8mPac8BAJjEJ1BYjOjv//Bg5PK2ttOJDhz5jS1WkV16KJT93rduN0uzFY3N2+vEAzFSaV2iYb9pPcSmnEnjjix0sqATEIaiwKZqHaYnjnCoUMntGR3e2zki5vYHUYFb+4m95Sc+86NOzrACoV9CtpIbGXxuGBoIL4/x5CSPJfT21nWRZlMikAwpHtjuckdLg9rmwkGBofZ2tnRF7HEWMltJwx86efzuZz2mYKjFsecvAB8fh+NplhDvUoNOnX6JC+9dFun2pGAkXc99QwjI2O8+eZbKgDqyNDXaVcPvQyK5daWz/Gpp57SmYRQiz0ej97Kc3MLurf2eIw4HA4WklUiDnFNetV+3Gq0KJa6OlQNmWB0ZAiP2002m6FQyBMISIRWhMXlRQpliMesFIotZg9M66xD17K7e9QaPYJel0IhpL8WbUgmX8DidNHq91S81TUatO+WrVXHLOGsLX1JyIXnFwKyxaa3d1Vsn+b9AaH8HBEPyaxJ9+XyVJsMuIJeqqUS3aboDSFm96jNu95p0bea+Ts/+eO/9S9/8zf/8V846He//umPfOwf/8zHiwIXbPQxtM0Yexa1lzqdTnoSMtCqYLL0dGgmH7jDJeBCO/V6gdnZSZ1+Dg+Ocf/uAjevP1SovQUjR48e0XSSdqdGqZxW88hg0Ee1WGZwaEz71PmlZVlCaA64wdQiHPHgdFk5dvgQhq6RUq6B3xNjb7vAjet3yBeLOmy78OgZlcaWa3klyG5tJikVUXpN2A6PXbqopoBsdpuN9Yf4fTbi8YjmgwuEYnNjW1liEs+zupokFLYyJAENqR0d8N2d7/KB9x7SyOZwaIBarcUnP/eqrr3koIsabjsheB84dMCptB1lwnU6+H0BHZZJpVAqlEgk0rhdNh0gCvFVytrDR47yykviQDNy+vQZvvG16wQCBg4dOsTBg7PM3b3D22+tqWqwUYdAEBWPmJyCbxoisbXO2TMnyKS2la0+NTnGG2+8vq/Lr9Q1xzw+OM7A8KQ65O7MzVOqFqi18spzO3PylJaDNqOZ5PYOqd0kiwvzeAQckZe9tksHm0KpmRR2X7XM/ftLHDt6QA9ZvdHkwMHDZHJ5dvfSxAeGuHVbXhgdXVlOTU5SKhSUt+Z0Omg1m0yMTShEUQakn/niVY4fimuV9fa9HS6dHtXDKsKNXC6P/OvQsF+z1NfzHdV7j0ScBMN+dnd3mJ6e1kMuVcHbb9/m8pULxGW+sbqqh+P1Nx7obOL06Snq9Tp7e3uK3H4wN68sgHZrX0AkMuLR0VEdoAqOWgaXK8tLuvqTw78pkVXVCtFoWAMi/LL/DwTI5/JsbKX1YozHwrr7rjVbuLxeEsk9TZCttVoU6xIUgb5Q5PB1rTK67KvKUb//L/209OuhaEx/nmwQqpIO++3/bjeYFKyZq9XU0CXVgHwmHoNVWXwSLSltwYc+8pHNj/6Df3DyfzvoL/zB75z64if/+K25N9+y9BsiEBCqiE1FHiKKkQ/RYZfwvYrCEkxmA9upPF6flYGBINVakVDQq35pCYB7eG9F3QT5qkQbGjh/7hzlSp6tzRU1h5w8Nk486Nc9ttXqUDDAViKB1W4mHPUhU5OZ2VF6SmK10ai1GRmc5uiRs9y4fp8//sNPk27CkEecXudVHtts1/VwiaXR4xJ/sRFDTxjtDYrixd5aIZvrMT4mhzPC4Mioar3nHy5r4qjT5eHGjRukM12mZzw6PIzGI6yvb3H48GHW1rYp5KsadpBMVfCFLVTrbY4fP0CjUdfbX0QS+XyNqakh9YcPDY+wubml5Nh6rcna2jp7eyliIT+9VhG33Uwu16JQgKkpJ2Oj42xubHJ/ocJP/+T7lSZz69YN0imZXu9joeJxedM7sHhG2NrJUC0XdcLtcdl49t1PsbW5xvUb13WA6vT6iA2PqS9bREC37/9/XL0HlKXneR72/OX23u/c6X1nO3axABaFBMBidlUrVmQpSnyOLCnysWKfxHJ0jiQ7cuQkOg4pUYRIiaRCdcmixGKDAAkSi0XbXZRts9P73N57v3/O8/4DSMnwDHe5O9yZ+9+vvO/zPmUDN9++LVFFXFnBgAXzUzPo1hoYD4SxMDElt8sPvvsiLKqCUq2HeFRHgH5LFmJzTljs5DO48dZb9+DzhUXiSkzB5nCKb/vBYVLwGGbPzc9Pwe/1ipgmHPDLRZDPZVEulsUlZWZ6BqVSEdVaVW70vf0Szp6dkudIfzy2MslkWm7eVK4n6TbvpcLShz0cCYhSjCMoszKq4vTpU+/f5ltbW0gm+fP45LIiWScYDCIWjmPt7gaWFpalItnY3MLd9U3ZgMGAXw4IVgROxlYdHIiFVzwSlhwBjnNtbjfaug5fJCKtB8lfRNP5PpN9WO8N5LVyo9pcbpRqNZS6XbkcaO/Fjdg4ocs6dU34Iozu5gZnFcryvTYcSI8uVmInWANNSFiic0MbuiKjO7XHOLMOPDanxEEFImEEYhG8s7aKb77wzcv/n43+Z//pf//at//sT3465vXiwZ37SBYbkiQRtDkxMTktzir1UlGy1uirZbfbUGh3xd10ajKKkdEThJXoLrnczGAjeYJlCUcCC/PzKBayqFWLcLoseOjCGVQKNEPkzDQs88qdrU05wScm/YiPBXH+wopof7lBOJuMRKahaW68/IMbuHv7gZA4QiFNTvbJyQTCkZBQLXkL1apteJzMPm9j9e4DUThR9jiRCGByMgYrM8ltVkzPzuLB6oZIIU+tnJHE1Ndf30IgZN4is/MzcgvksgW0O0zX9Is9dbFcQiafBZmtV68+JtHR6XRaMt3Z209Nz8BCY0cP/e2PhBgUptOnxy8hBzTMpG/a5FgEjXpDeAHsQWk8OTc7h92dXfG4azTo/unEysop3L17W5xmSDihdZM3Oo+9gzQ6rQZsuiIxSP/oox/Cd1/8jlwZk3Nz8ATDGOoW1HpDHOVLuL22gd3DJOqUf8roSMVMLIHycRpqe4iViQQur6wge3iABxvb8NN+2mtBe9iHzmBFlwUDZYDE5BxeeW1H0l8effRRseK+9fYdEcAw5ilfMNfGI1dWUORzUhVEwiFZ6JR8NusNYVKSkELAjoc8+95ypQyPhxOaEebmF+S5dDt9FItlrD7YlBKfo95KZYBY3IpEIi4JsfxgqEa12kUsRhBwgIceeki4/Xz/uMmPj6mqHGJxcRK99gCd+gD1agv1VlPCInViINEY7E4HagzYTKXx2KNXxEK8kM3JaLXCtJw+MDM/gZ7Nir6qysFdqdROiD4j1EWZBji9XviCQQSjMewdHWM/mRSr7i4vIxp4qJDvy5vcoynwOdzQVR3NTlu4JSTVsOTnuI2vh5uehwA/OekgZkO8w+90Y4wy1cSEjOB29vdwlElBsduwsb116f2N/rXP//bPv/Zfnn9Op8XQwSEODlIyBuurOop1qmlIvvBgfmICbotFvma/WgGNifiIJ2M+iVZixI/BsESG2UFHutTBbDSMgD8gB0U+nxHkdjjsyq8uB+WIvH3dmJ2aRKWYxc72OqJRr6D3LrdViCZkGYXCCYQiU7h9dxNf//r30OqYyP2lc24Zu3EkwpOPoE2zzsNmJIYXXncA2VQOqeMj8XLnaISUVKvDCqfPg0A4LAGAnJ1euvywmOd/97tvyBgxGGZb4hb3UAYpkJDi8YRgtbjEeIHaeDsPDE3D6oNdYVmFwn7peVnOsv+KxRPS82ZzRVis9E4L4Nat+6KvV4dNjEUDWF46JSSRjY1NFIslocvylmI8M8eFBLAICr362k189CNPiv6YM/e947I4rmTTSYQDPjxy6SIevnQBf/e3Xxdi/I/9k5/ESNextreP7WQKe9kcNvYPkSo0UOn9/dhlNuiClddMvQWfpuPJS5cQcjnwvZevYSJMB9YWjqvAwryOidkJrO/smyo7h4rZedpy30OtbS4+lqWTXhKX+pIJdunieazevS2Rxb12Cwf5ET50ZRoXzp7DsDcU4HL1wX15ngTu1taPhf3HA5N9PdupaDQmJTa1+VarTebT7PVpSkqjCH4d5bvc8Gu7NSzPuAXE5FiLN/P9++vweBzyZ6wGGCBBebPfExVnHIPOuq0mNjnK7I0kjSUSiwpTjzlttJ5SBgNogwG6jQZsqoIOx4gBP0qNhkQ9sfogWYdCotaAscYK3D6faAVIZd3ZP8DOvik3ZjJtlfHVuqRsw0IwTZNhnGzUzrAnhp283U26lfnhcToR8Prkkxdts9cWRWKtWIbTasPU2IQU9wzHKJCYA3VQrpZXZKPnMwef+mc/9uPfMsoVOAjRl8pizVQYjEwWlI3qQpf8AL0ajeqAuG4Tt472aIiqoL0MAzTEXoilDiWRPJl4sxNtJwrJm7tYyMlsO59PC2llbCwits6kYdJr3W1X0WqUJF3UGBHsmIc/EMDSqTNCL7z+xjv45re/i42sgSkv0KoBn/7YKfQHLPMXcf/+fbz22jFmpq2YmpyR9E+i5SG/mQhD37ZoOIhSKYfxqQkUSblUVDEBdDrdGJ+Ywv3VVbx1+xCRIDA+GRQd9t5+Dna7IppnVbFgPDEt2m1NJU2yhHyxILTSeCKBzZ0dM9hQozuIgdn5JXFOZWoKuflr61u4/2BPfNJoYHDm9Cns7u5hanJKyDy3bt7CWDyBfC6HU6eWRVaay6bF2ur4OIvLl88geXyEvf0a4uN+KfE4+iPm8fSTT+DZDzyFP/3jP5Ee82Of+jQKtRpeuXEDB7kc6sMRym2aDgKdHt1Z3cjlGjIf5m3Bg9sP4NGzZxDxebG5dg+FUgMeNzC3OIGJ2XF0+m3sHOxgqNiRLgyRydfx1FNPCcjFEpyo8NtvvyUz6sdPzSLk92D17l3Z9LFwAFvr+wLuEV2fGJ8QhuTExDjW1h/IAcbJB9vCZ559Vth81669Ar8/gPHxCWmtmOV2dHiMXCGPmflZmWbwpiYWcHOnjGcvTMprZys2PU22oBcvXV9FLACx0+LPSZp1pdrA9OwpFCp1aDYb7D4vcrUKDjNptPvMYdMFkGOIBjUCvOTAPrnbhVPXcXhcgj/AOXdHRF4SsDEaodYkTbwvpiU89Ni3E8gj+alcrUu1wNdFV9l8m34AFrjIoONkptWRYFF+0NrL5fcLIKcxcZVZ6YMBWvUGahVGipkHNQ8C7smg0ymEI/IOypWKjOii8TH8/h9+8eOy0T/3f/7GF+5ee/0X7J0+7J0e3BYrjo4OoLvsKHQaSJUKqHfacDlccKkWjBodKM2uzD1Vh1VE+/EYI21sMgLizJaAhYANfQpFmrIA2EtUK2W57ct0BgVQAyWOCdHYWigasKkI+Z3we+3Y22XAnYpypSozY/LPN3YLcgJ6/UGZV9uVLjqNqhhFEByamhrDj/7Yj+N3Pve70vOeWo7DZrHA63ZDMYYyuyYIRnArPp6ANxxFud5Cs9EROSAf2Zs3bmAn28XZWZeQd64+/ihW1x5gPDGF/b2klO1WG/PJN6EZfTx+dUVQUm52KrMOjo/lwKDP3M7eIewur7itfPijnxDO9fPf+R4297PwOVX4Ah4pV0mq4C3FAMdqpYrrr7wBt9shANK5c2ext7stc3TOev1+r+jJWTF4gyHkcjmMej1kjsqSdPJz//3/gD/+o/8HnXZHfh6aetzdPJQycWABMlx9J1E/vIHpQxbxO1GqtKQ3D3mdmKEQqN1CNpNEwOfBE1cfgcWqYu3BXdQbVWGF6TYP0qUBAuFx6Xmj0agcQO+89ZZwYInVkOnFzZ1NHYn77MLMJDqtOoaDPuLRqNzOHq9X5tfEOKhyY/U0Pjku/XZifALXrr0hYy1+LVshxlPxWXEs1+p3RTJL0DISieCFF74vppgsrcfHPQIUsira2NjC7Oy0HADcMETo+yOi37ooFRWbFYF4DF1lhFSxgCITXyUZ1Ytitia03vNLM7AZQLNYQtDjhmYoAuCWyhUhtjACi3wCluVkFjIu2+33I8cIKrtDzEsbjAXntEHkt8DASn78SIRALqsFPs7dWUqqCrrDgYQykpBGNuB7EyFWsTZFN30LwdvfpOi4LMxk90t4ZaPTgvUke/2X/vkv/IFs9F/75Z/71lc/+6VPrYwnENBt6NRquHDxHLqjHkrdBhS7Vby1CZ5ofQN2Q4feJSOcFNjuifjWQKfVFsELP7wOlklu2dyk/fW7pKOa/PdwOCRRurn2ED4Lk0ESmJ6IwaoZGHRqoDrX7+as1YVcLo9MNidZ1ywt2NFZHW7Ju3ZYLJiKhnDj+qtC/uC88ZFHHsXS8hKef/6/YnMjDa+XfOs5TE8mRKFGsQ0PI94wdJ11BePiFc6NXi7XcLDPXrqBcMQlrUs0FsT4ZELKv63tPQHinA4fWhS9HKVgNYBPfuy0jD4YoMgQxgpJFIMBguEY8qUq9g+TmJlbwsLyCrZ3DrD6YAPVahPFloHxqE3msJqmYGwsIWYRqVQa6XRZwJ+xeEg2dTwWweHhAYIhv2jCI5Egmt0OolPTODpOYtjpot/kTWPBpz72cbzxyqsyW77y8KP4+je+gd1sBS6nhkbfDAlQaNHUB87MJqBzDFTI46jWFYXa1OzYPscGAAAgAElEQVQYFF1DKp1CtzPCqcUp5lEhFgwKRrO7mcbCbAjR2Di2DvPwBWOYnp6WHpKgFAk6NKHcXHuARDzKYhSjXhvKqC+GFAwRJNjFQ5y9593792T8xyALp9spqDwJJAyUTCQSuH1nDz6/RXgOFBO1qA+POcRhpdbuif3TM888I+Qo3v6coYeCQXR7zHGjjtaMGOZ7WMjn4faYZKpkKgsak2fLLdOBJhpAazTAftZkokViLlm/Nfb9pT7GvAounz4rJKF8MoVBhyCxXcaHNDXlyKwzHMhrInGFa4BMrj4JSiPGfagCLA6od+BtbLHAHQvLDW7QS4wZeKyae310aHhJcY/bJWBeu8f4BrM64ASLPT0Lev4Zq26RGms0HqEZKKOjB+Ic3B0N8Fu//r99Vjb6v/qnP/r6f/2rv7uq9kaYjcahDoeiNAuE/ejRUnnYQ3dI9yoNXrsbLosTrXITuUxOZKXsBekiwlkkXzXn0xwZddp0ZuXhbsDvt6PV6Jhe3idIgtPlhmbRBURbWpxGhHNuZWAuCoMCCQX5fFFkld3BSPTVVCWRgRWKRuGyOeDVragUisJGYsnn5ZzWZsXNW28gk64LnfPhy+cxOR5Fu1kVVJTfnkmXdHXZOcqh2uzi+CgjgF+z2ZZFtrhMNtYY/AEPwJZkOBQwbWvzANvbOTFq5MkaUYDPfGJZjBxYShJtzZdqQtOMjY0jm6cLzgjBcFxoknfubiHXYJlF1hWR+w4W51yIx2n7PJBZ7HHSnOVHQiTzDBGPWrC4wLFQUw7PYpG5XAZSxSKic0tI5wpolKvoNRlMAFy5sIDjvUOcO3MOzzz9DP78z/8CewfHGJtISF+ZLRRkIRMc+8xHPoxquYzt4wPkajX44lH5PMplcXv1UH6OlYU4eo0m/HYnXMxq7/UxFY+LEq7eHUnl8qEPfxgbGxvSq1OJxps9EY+ZPnXsMEd9KEMe00NYdRUGzT+pcWfEFEeUbuoT7FKGS9QVs+VOMt0z2byU7uS831vPCUC8ELHDHwrD6mQkUVk8DAi2cZzGAycWi8mtzX6cByPxDr6vrBb4dbzpM5k8dN0uhFxeWNXOEAMVsHvtsHupT9CF5NNrt1Gv9GAnkcZvhdIfYNAawe3QRErLTU7TTEYXDzVVtO1Uo3GkxkOflQfBScpSdY1BGDrsrE6cdhwVMvIchp0ehj3TvIVeh7STpp7D0HU5MEi64WbmBrdCkc0u20gxBKyT91Oj/wLlwPwLA7qhwKJoeO7zn/8FpfDaNzz/+n/9zTevXbt1OuZySka5Tddhs3Gs0cHYRERM8zSrLuGCzAKnEJ5g187BIRKROPyBEMKhiET8ctjPN4roej6fQrtdRbFYgcsBVNv0pzbbHP6QZHORUcXNTxGEw2Z+uh1mb0QuudvFkQjHXIqQL/KlPCJjEUHCXRSg5CtQRxp0nbRC0yeTiPTe/hZSqQKmp1w4c2Ze0PbhoCMPg15qbEN8/gjqzInb3Mf29qHMvTld4HHLmXFv0MHS8pxYK5MJxRjkZqOHre0DpFMF0Of+yrlpjMcD0lvW6nVxsbXQJNHlFq76UTKNQqki4zpWHbGoD1PTc7DSoLBeQjGzK5JPuta2WgN43U5Bbjl5KBYo0NBkHmxiILwgWC4OZE6fqzdhiU4iWajhYHdfgK1CFYg6TVeUlblJQXHSaVYAEbl1M5ksdnZ3pTT0OV1YkhK5g0ytgkyjio5Fg+pxoTboo1BtY2l5BtViBZVsBaenJ+EyNGR29zEZjsqkhJHG9XZLMAZurGqtJjfb8tycgLIk1ygs43VVNOm83WneScNHGoF2mNKrqfL6Ccb5Al4hzHC0RmBLt+hIpTOo15oi3qjWWnKR+P1BsU1y+7xIpdMCxJGbToAx7mULtCB/xs3NKoNgHVsBlu3c6LzpeRuTCKZrVgHimLHWZjy30w5DYyZ7S6Km6Sw86I3gVICAywadX6OqUiUQcedG6zL9ha9nRHcYGmCqUr4HIxGhyHLk2G13xYqb5Bri57xlLQ675N2PeibP/T1EndUpW1T28TxI2NPzk3/PebmTMlg6Aw166JJpdwLWiVxWDnEVDopz+gb+4mt/+tNK787rZ//FL/7StbfeuhPMd4cIWjiuGDOdRFw6IkG3pKgyyZQMoEy+ITeqzekTZZEQ70nd12j5y9tSk1Eas5v9fgfCYd5AKTOel3pybkjoSB5lBKmMJ+KmQINqIG0k4zm+YbTwIVOOJvYsV5z/AIH0u0VmjHoNiHgVcbbpdEaIROKCaJMT7XBaUK3l8dij5xEMOJHLHQlV0GGzi1Iq4AsKWs2yk6ECq6vrGBubwOnTZ+GmfHA0QL6Qkc1OVhoXCf3iyYxj2Z7LllHOZ2BTWpifSYgbCs0c+gNyrGnpqkrvTPooOfGFQgn5ApNlXbLJCRQN+y0sToVAN+NioSRoO00d/T6/2ErXqlVZaJwk9OkzHmD52ZfSllLSrqrjQaqKSmeIza2yJIFyzu506Gg2BnA4LLhy+QrqNVotkUjF8AjqrXhYjFArlTAZi8Hr90Fx2ZGuVfDg6AA7mQIqVBsDGEt44HO50SEdrEVsZoCww4FzC0tSmRWrRZSqZTnYOF4j6s1xGP998i7osEKeOA0TqMG2WZjwwzGsKTW2+3wo1+tYX98QW6VTp+LC62cFxXgvH3vcXF54CO0O02dDkkNHJJ7YD4tWvt/m6CyJbAuY9Fvkf5dK5GeQsTmSTcmADF4qlDIXK30EPYw29qFGnnq/zzgjQd/5+5GiyIFL3IDAMj8CNguibDlGnB60ZQNK4oTVAtVqleqkz94ahmw8ltQP1vfMOTjXsapCodacN61Ky2grGl3e+GyDzfeHHu68EJjgSnoMN66hsXkzjVJ4OAgxRqdzj1XIYay2O5RqnwBzYv9ss8Jjc6Bdq+Gv//gv/jul9O2/+cT//Cv/9tvbRynlsNqAzaJjTDb6ESYDdiQCboy6LYH1aRCwlWwKYuuhbLXZgdIfol0nUsjTiFpaqRuQ8IfF9O/wcF1mmk6nRZxgyCmfmpxDNlWEw+FCq2USb6w2VSR3FlYSw6Fw6Nm3aappdtio1dEmn3w4EiaQqkF6TaLEHieQb5kHgln04n0UmQ+LEBtHFSGOvggpj/grbYNHMu+mhLTdGSASjmFqagZhSmwjAXR6ZPCVBfzi7UJWVpPeeKC2WxOwijG8fWaPddqy2V1up4hQjo6PcP36DZxeWcD8/AJsNqdsbvZqvJk01YLxsQia5RQ8LvNGZ0gD2we2OpIIw2derYn6jmX78ilzczkcNinfGeCwk66K4eKOuMTaoVntUC1WVOstATFZBjLX7eL5C/A4XbK5OeHg+M5qsaJRa0opv310KOV7stYSpJjr18P899EIsWAIFh4MuTy6lTbmExGszM9L2muzzamFqXMn0MRFyjAHAkIsV9kvdzsdOaB4A1Hzz3EqN7rV7pDRLbnxqVRKEk9iIU3oshytcZJSKfcl8ouj1Badnui2YxHIQNaB0QOqBjDtVVCuGUJAmfKpUrLH43EhyvCDN3m53IXXq0t1Q9SdEdoPXboqgCkNIliJtbs95KmCo5bfHxLgWCpaTppCQYQCzCUwD94mwc5wBH1Sb5ll124hX68iV62jNjQPSpKb6GXBHcvDlh/v3drckBSk8IO/0uCRslve3OTC9wwGj5n2YfQQEKKMYVJlvRbTqIPClg7VnBTxMPGee0PV4GZba3OgW6rjT7/ytX+u7D332eXf+uznXtlMZaM9ixXbpYqokhSa3TuBK0vzUDpNaMZIlDoHxRa6nJe7vIJW20cKBp0BrBqBi6AIPirNMiUocFMEEHXJTLzbayAUDOD+3TURVRzupREORzE3OyMIbm/YRr1VF3uqEP3jvREoCqmSQI43TKmIeq2AbqcoscrBoBW6bmB/NyU9STbNm4ylLemnHRkbMfrJ6VREFGO1sOxR0Ki0UCubD50On/Sd83ggtwkRVDO30pxblKjQPDmNTejDfPP4NcJcOjlYAlbOTE3tQVuslYCJcb+QQCgqoWy00+7KJueNTTyDIxC3m9MFzv4ZDNEVoEZnvleHNkQdOeF5YpP8Q9LMwqIPFl0VK2HOTh1ON1odA25fSDjqtELqknyikG45QJ2xoaoqBBL+3G4VsBF5p56CVZKd9knmzfGetJJfL6DSyZ95eaDSGurEaIJ8AB6uEbf4i8Dr5Sw7hBurGXGkdTiBYhMYjzmRydJJx3ygfDaUqRIgJn4rZaoKyTHnZmj3TaMMj27y0UmWIXWaLR0RffbCxE8IVA14qzDR3aphIRFBvZiXkVkySUITAUwTzOOfsTIgX1+8+AcU8RCw4lZhK9mVzDPaefN1SY/L3npoyCFF3kfAT0EPpwwmA41tCF+QlZWJAWztHHAOJiU2R80tBlzwZiU2xfK/YwJmchOrGnRDE6MUm2YV40iuURFlnawpvi+SHcAeXVNQbneFeMOf2xgyXY8bXYXX5oTTZhNyWqvXRsMYyY3ORDK2Nizb3boNaquPrzz3+78s58lXf/InXnjhxo2P3mTAn5Wotg2tagvLcS+uzE/DyfKr3RSX1mSjjTJUVOhP1u7DxlJRI8jgRI8xtSx7xNCX45WhRB7VakVBSldOhdHtDDA9OY90soh4bEykhZFYGIY2wv7xIfKVsvinW2xedLvcpAzzc0rmGFVnLkcf4aAFFr2NSiUr4Eq53BS9u9Xqg81KfXIPrXYD1UoB4bBHNvrURFx4AK16Bw6rFzadGIAV5WpSXG8O9o8F9PO4/VK6U8zSatUxGHZQb9RQq7fkIGA/x+KJaDR1y5RikmvfYUCCrsni5cOnF3ihAwQo5XSY3uAcHLzHZRZQxQGZaXs9pG/qsoj5lrMf5Pdy2HTpVckPb3S5OMxNwxuOf8//PWhAREEGk28ZzmhX0dd0tCgVdTilDCWRg449jPFVBwPUyyXRLIejCRwVWzA0u3nAse7nqId6dWMEjSxHuv1YdcTDAZP63G1iaX5WFHpHh1SGNWB32CW7neAcgUeOv5jrNjM7L8QQmlJy03EBvsfQojCD4CldWTg2kjBLiy7PnuYa3Iz1RsMMQaAii0h0pyfUaVYpfPDasIfy4SYmwjxUTU49e3E+M/6erRNVbzw4yZtn+c4/48ydRJpUtQHX1Dx6mrnxWRrT3Ya++Pw9b1AeqMRoBhT2w0CpVBA7L4LMPOjckjtvkZu0RSPIwRBNw9xwI1pUaabdNUt2MdToc+ObohSbpL/05M00jy7zAFYFyFPk36h1TVNOuXtYLbHaUnQpy+0Wi6y1Rq8llQx/Qvb1UiFwnUCBCxqe+0+/8yvKbwDqD//Wb738H577vad2y0UUiXqyPFRG0FrAI3MRxJxODDttJLN50ZUXDaBh1aAz6bFSx+mJKcQi4ygVashl6I82FBUZ1Wwrp2ewtvZATuylaTesmgXKUEEmVRKkdPcwjfnFeTg8dvHAStOgwqXB4fLLic7DgwQVnoKKQc61C2dOzwi4l0zu4dy5M/KIrBa3lPkUndDuiDNn3nya+LsPJJKoXKqg1ehhfGwGuuqEy+lAIX8o0lJq7Z1207KH7YTNacNIGUC3KDK7HowGIkgZ9g24nV5YNJZ5A7TZ/wX8knZKq2uWUwQjaRVEpxaOi1h2kSUm5axqEfFIs94Sz/XoREJWDe2EuJB9/oCwBNutFlr1Gtr1qgB0rAxYvlO+arqtKBh2WpgMedCsVcS1sUmNuc0h+uokjR0JHrapPzek32eZRzsjVhLs+gzVDtUZE3+0QbcDY9iXG99l0aANehi26liYTCC1v4N4mGWrF+lsUpx7CJpRT07zCDrK3n7nNmamZpGITwjdl6EQtJjYJsff7RYPNF4C3LTcqMyZ73a6sgFYzZDySu/5Xp/uQzY5GJiYQuSdz40bXfLVxfvABq/bI2v04YUpDBpVXLv2Js6dWxK0+d7dLTz77OMyQiOvfXt7G0dHGTz62CWMDEOQeaLyD46S2Gx0UaQ91klDzAOU1Y2LHHafyT5LJlNyq5LcREIYKxO2UO2auaGsqgWqw4aeBtQHfTSkbzYrQx7+vGDYlxMnNw066BijCYEMI/JRDFh42xMDUkyVWocgGw8fWm4Z5r/1PhCnWeHSbaZdm0oyYwO1YV82+kg3wTvSzsXuS9Hxe5/93K8pf/TDP+v3R91vfuu1a8vXV+/BSiM0jdlQLkyHAnB0uog4XDjcOxB/q2ynj91mG9ZQWPy2fLqBS6dPI+gNQ1fo3rqLjcwOfHDB5iB9tS+unjxoHn1oAVOxCFqVCgbtFnb2Uzis9uFlBK/Thr3jQ9isKgLBIJIZykipLZ+SsRbfgEqzBo/NLio4mis82NhAIkx/eTf63b5o0FkG0SyPvHOCVtOz0zL6ouBid/8Ah4dpyWSz2lyw63YY3QGa1RpikbB4uttpAkCkQR3gMF9GLGrSa1dWlkU4sru+AZ/DhdnxCSFD3NnZwsT0DGgyNmr3YFd1vHr9TTg8FvgiQXzk05/Ed69dw7urOxgfH0O3yX5BxahLd9EBnn32MVx//Rr2yy34SbpweyT3e2l2CvViFmurW9I+xIMESSfFP1ynnXCPKCzz1mPY2V3HcYECB+DilTNIZwrCoKMjqYBAJyANFwLdT0mNVBwWVBt92KxR8V8j9YLBko8/ehH33noNQYuKxXgEU34ftu7cweWzZ2Wh0aRjN1XBRz/+lFgQG04F2zub2Flr4BNPn8VcYhprq+vYPTjEykOX8Z1X30SbpafbhZ6iIVeqvc/tNgedIwQoWOqx6YDoH1bXVlHtmaATDRj5F0KCOSmBaQoxNRnAVDgEa7OBEc0mq3WRQTNL/s03H+D8uWksLy8LkPZ3334Vjz+6LGk0qq5hbW1NzD3qhoKaJ4DjSgO1holbkxvC/zbbagXcPnYr1Zua6d6KgcQva6MRhh2SXGie0QYn7wTw+rqKTt8MimAems5RteaUjcwDsY6ugHUD4hUsz/t9ud11GV6bFY8cCboKxaKh0WlLRcZWRuzQhBNvg0u3wsrxIUE4+ssN++iCsWCyvMx+3ZSu4wtf+PyvK8Z+xX/9D3/3jd/87G+fOm5UUeU/5ABOL85gzOdHdmsX84lJZJM56f1qhoq9chlDjxvFShHTES9mxuLQRhocVhe6rT72dg/kJqEkxgIdLrsVbqcFy3OT8Nk0GO0GQh4XWn0FL97cgD8+JfPhdDaFUrkgby7J+rGxmBg65gslcXw9yGSkt1ueWcFwYCB1fAC3bmBhdkLIF9FoBOlMUoCwKhNS7LSFmhH0Jl+qYDfFxFP2qTYBrFrdNgKKBwOjLXnr3FCXTq9g/3AHyUZPQL5cC3BYgU984mPY297Avft7sgCXQhqmpiZQ6XZkzNOtN+G02MS4j/rqmzspOZE/8IEryFZrePvOhtgpEZjhPHY5Ni0MtLOnJ/HunXewcVBAhSWfMJzseOzhSyikDpA+SILWePqQlFEfegMFLl8YDl8EmzubCIVtqLcrWE225LU98cQ5yUl/cG8DVcYtvT+1cAjo5Y2FUe21kSznJc7HokSEPaNZDFEh/pOf+BTWb99E9XgPZ8bHoNfraGQyWJyYFACPTfPtBw/g8PvhiYdguFW8e+c2AlYHnnr4Kiw9AxnqCnIFdDUNDVXFHt1N2x10VM6EuZI5cuNN10aEI9thV7jdY14nLj10Hnfv30WqaMo52e+KkIOjRboSUbfuUjEzHsdsLIri3j7CLrfo25n7dmpxSTzPjw6O8OyzTwsT7v79VTzxgadQrdVlZl3k+h2NkGl1sNseINekJoFPj4ciwxtpY8kIR9JLh7DZdHHeUYc9WEcGnMQ6+DIGNIxwot7vo03yit2KPjGNNslBJpYRgl02Jjd6u99FGW20MEJbSnOeYPyef7/R+Xu2OHIIcEY+GsjPOjLMcRzfTwd0uC02uCxWDFstYcipVgtGtE0b9FDmpOCkjFesCr7wxS/+uvI7ix+3hZ+YufGn3/irC1tlEk9IYBghVxkhqAIJnwsXTp1F+igtmVRDmxWpShlNzRDUcTLsxPzkpLxxmqGLRxn73XKTZ5wJQ+gaT6oBJuNhjEf8cFs0oRSW6l28wXAsu1f471RBMZyBL2pyalxKL/Lc682mIPyra5uo9JqI+8elnG9Xizg3E0XAYUE6mxYLnna3LcqfXJkHDRDw2hCIxMRgf+vwWMYeKuziutppN6GiBxcMUWgtzY3h8sVl3Lt/G2/fL2NkAVoszdwuXLj4sDCk7r97FzMhKy6tzMGlAdlUGpOJcWH+Uc3m9voxtbCMb7z4MpLlDmIzC4gmprCzvYt2tQS1XcPFxRlcWp5FzEfkVEUqm0Oy0sGLr91BmbpimwdXH38ChztbODjcQUwDHjo1D5099GAIHwUNrLKOj+Fw2+AMeHFj9T6OSgMkFmJweAPiOiMejM0+esMe/IpDWgtWWcFICMl8GqrDi91ck0sZVsoM1QF+6qd+FKn9TRw+uIcnz5/F/u3bmA1HMBWNQuXY0uXCu/fvYucoj4//6EeRa1Xx4vdu4MnLK5gfn0YhmYPL4QElfau7u2hoKjaSKemHe6x/Of9lAgPhgH4TLvQx7nJhIuLFmcVpLMyMC934/vYeHmQ6sHpcKLZHEh/MO9YCk7hyfj6Gi8vziLg82F1fx4N7BzKKvTDpwbnTp/HGazfwoWeelBs9nc0gMTGFN2/dQqs7RGx8DNGxMRxX6ri+uYNa35CWTGydFV3Ke65dfkd2z+RUcOzLCRNLdc7TnUT/ocKiuiTCqaUMBd/qqYZwLrjReXEEFQc8uk3Yh/Q5rKADPvE2b14i7fyuxH5klqNJEAM3Ltly/RErS5LFzPxzEmUIxLFCc2lW+J0utOsVaYc5IdHpGddu4iifk2chHpsK8IUvPfdrirFv2L/6q//sxm//6VfOn12cwk7yEHUeowYQDdjh0J04v3IB+9v7OEgdyQy91m2+L5z3O8icmobNQk+3PrqtAZKpHKr9FuwWt/QYoGqpyxBEh5zEPrsVzVIBx9kysl0d3G5dtBFxhWQmqrNsXJyXHpf9Gm9MRaOf1w7ShSLsVrewzCyjNj5yYRGWfhP317Zhd1lgdzmF1ZQplpAstUyZbZDxwPyzCiokZvCRWsyQeuZ7L0V9uHJuBqfmInBoPVTrFRzmynjl1hH2K4DmsKLWHsLDHr7XhFcb4srKJJRWFWGnE9lkRm6f0w+dQmAsgdube3j+xh5UWhMNdDHKGIhXWwmLHhs+9YGLsPUK8Nt4EHkxVG1oqC585/U7uLmdxkB3YWJ2CYf7+xj1q2AD9BPPPIVWPo1hsyo0VbYRRKJ94bgIVd7aPEBudKJvdooITYg4gzYPMg2PnDmHsYAf7VpZVG50q7H6w3iQqSNZawgOUe9Usbw8h367jmYhi49cfQxBTYPW7qB4fCgE8osPnWd3j29/52U8/MQFVPs9vHlrDT/yyQ8hl8zgBzdXhTt/4aGLGNnteGtjA7kG1Y+KuKXSXISLwqJYJE0noil4/NwilsYD8FpYFhN8UlAdari5cYzr60mUDQcGFreovoatMqxGQ0alixNhfPjpp/HNv/k6anWTHTbloZf8JcnVi0XDMl4jyEr76jfePZRpwsSYR/Tht3fSKHMjcYnSu1DALhbOvJiISJILP5AblpgLv4YbnQIX6sdtug023SXTjUq/jTY4wTArAd74HtUKx0iBW7XKRm8Nu6jTLhoj2T/chJynswlnqU/+OhNw+f16whzsCXLPTHb+vcfuEJXbqNuDk4aTLre0wGLP5WOQqBelVhN76aQAgppVQWdo4Etf/tK/UX7j4tP+6KmpN15+7aVT3ogbroBTHClfubEtsTU2iw9LC2dwdHCM/eIBPHwU6kDGUiyNeRpNjQfg8wTQbQ/EG47Z1+lm3aTsqXZE4jG4nDYMe124bTocfCGNOsW/SDVG6KtW1GrkSOtCBOGiW15elPkxNcE0BXC6vELjTGVJ31RBWz0/DMzqfSyOhUTUr9ltYs3ENy7fHIpgxvSTfe9ThW5xSXY12Uq60cGY2sdHH1nB6Sk/Qo4hutUUPD4PFGcQb64e4VuvHWLo8CPf4BlvICBc4wYiAK6eGUf+MInFhRgagzaOKzV0rCre2RnJ9zZsbvRHdK0dIWRxwuin8ORMCD/z6as4vPd9jAcdGPZGsLjD6NhCuJes4U++9zYoLelytGgMMeb1o1E7xoV4HGNuDTGnBqNZQtBpFcJPy3Dh9bvbOJJoHhd2yk2MnDpa7BH6hrAH9V4fF2dnYR/0cby3j0mPXYIWJpbmkdU8uP7gAZxuD0oNjkVHIq9k73d6dhrnZ2dRSSWxs7olz/V03IXz507jleu3EBnzYun8Jfzdt1/GRDyAVLIsaaJhpw2BeAI9Vcf64SHqMvS2iyVyh8NwIsKKVaKZ5wMuPH3pFObDNlh6FXTKaQQjUWiBBN49quD3nn8dVXhhKF4yXYBOFdqghLDew3QsKCKg16/fgFUBPDbg9MIEYkGveMo77VZB4DkdqXW6eOmVVRSGwHjUhfjkNLKNNm5t70nOGUkw/GRpbFdVWBlEqalil/beeIw6esZ5WxUaZJIkZhHjDHGA6XfQGvXBa4Qf/He4wT0aAyZ0OUSa/Q6YzMaNzgtIjCEZpcRJh/x/TjY6I7eGAyHC8NCjBTU5CD63W270XqMFiwF4yYUgR4R9vM0Cp9eD5rCPZKEgB4lqoe+Lij/86ld+Scl8/cXoV7/6hde//fzfzV98+Ax6ow5a3Q6OM0Uksx3QlzIRn0Oj1kKllUPE6YDPxVyxGhx2DZnUABMJO5YWVtBsdHFwmJaEixJRXFjkhUdjcUFVOSYKul1wW63ot5pib5xtDsR4njJMYVBpCoIn/ly0dWbpRW9y9tQkNmSLFdnoPQwx6fLA1cxiJREShQ+HtulCVRyk+UJZ9kUiu5YAACAASURBVDA0r9TqmEQaKu8YLM9NoOoI2lRM6B383I98FLZODrZBFU6jJey2ruZG2x7BF//2DRwyPME7jXytjEmHG6cSIWR27uGnPv5BbN+/KcQgin9S9Sr6bg9eX80jvriMyMQ5vHFzUxiEYTp/Do+x4jTwsz/0GCr7N3FmPoFRn0wqBxq6D8mWBb//t9fRsbpR6LFkdItBZsxuh7VTwhNn5+Ee1pHdyeLqxRhS6Twic5dwbz8DPRiEb3oKNzY3sZvPo04fNJIDaNpos+PDVy4jZrPiePUuLAydI1gZiaHqjeLFO/fEFYVUTiaKEmlm5jlVL2dmZ2Dp91DLpgTci9mAp66eR6NWgo8+cY0+ytWWBGTs7h1gfT8lt6Y/GMDM8inc2dhEoVaXsRg3BW9FbhQCccqogYenx3FxLoZxJsN4dXSqWSHS1BUX1go9/Oc3NnHcsaEtHa/JXFDRxJTPgqmxkLDl6FbTaPURswM/8xOfgjZow+iyoqQsugCHxwtCXm/dX8fqThENGj1YFRQZoUTevarJ2JHUVpbbHjsnIxa5KWuNliDo3JSiGuMGVy3QGSZBnvtwIFUrS3ZSUSkiEZntyddP+aLyWikyoa1zc0Q03UBHM0UwCgGpE2orS3daefH7MomINuLECtg+0MGXPvq80YftLlTGL2k8cDirbwj4xsqX8/wqjU9OEHvdoeMPvvyVX1CMTMb1e//mV9587bXvnV0+NYtMLikigUZPwZ2DktBV7dYAjBGFCG3EA1aMBaywoQGHTRG/dII4D114GKVSA3fvrcsUXaXk0+rAQSYrzCH+9FaLBRdPn0bA48H+5pbMC7uKhmyhKDZUdM+K+PyCohN44azTTGVhwEEfa1s7YoHLNE5DIVkihlm7ApcywPr2trBWSMCwUbJmt0F1OEX40RmaUj7mW1HUQTSV/27QomDBpeDnf+zj0Gs5hCxD6J26CB4qAw1l1YNvvrWJ+2RneeLotAc4PTWJx0+fQjd9hNmoC6//4AU8cnUBxW4L68cpTJ9/COG5FdzZyeL712/D4xlDOVuCg6EVRhFjCvDDz8wi7upiNm6q5jKlJlqaF7ulHv7yzT1pAxqwweEOYn52BhdXFuEy2vApXWQ2b0NtlhDz2nF3tYDg/DRcY7PwcKPlcnhrcwtr+4eCAPODIxjboI+HF+cQc1jQy6ehdRqYiYehONy4lSzhfqYit7XVbhN1Gw9BUWQNunjq8iNolQtI7u7ApwMfuHIWH3zsYQx7TbRbHaTzNQwMosNdHKQzePvBjtzqxEL4OnyhoMg4qdiywWJuFvaiUiC38MzKAs7ORGHpVhBwKOjWSnB6vKgbVhw2FPzZ9buowo2uxU/wQkas6NVhHdJPnuxIMx2GG2s6YMVnPvwB+O0aiskDdJp1YccZqo6DbBH3tw+wmeOtS1KKJg4vHc7K6P8/GMJC/IPppw477JYTFh/9FuodNPlYCITRlpptx0g1zSgHHQnFGFJDwY1OgQpHwScg6EwgJn5u9KTjBcpbf2TRMNCJ6JNgxWkD2wWzbXgPeef6FDCOgRK6btqzMVSDhxTjlyQPzhC+Q9foy7Pm96SRZPcfEJ7Y0P/hV778r2U1fOkXf/7W2urbD9948xaeeOI8MoUirt9NCje5NbSj3ePVqEEb9RDzqpgMO+CzduG0UpRCnnbFNLqvtuVGjyamYfUEUGl38WB3X4LgWPh6nF5cffgK3DYbbr32hskjHnVB8l7Y5RcDCkrtONOlXpn2TKLBpbFCtYb17V00hwNJxOApvDg5icszk+g3anj79m2MOLIgoyngFwCNvfrm3i46gz7qNMjvst/ixU8BP4EtYNoJ/PAHziGqKZj2elDY30XAH4Q1FMEra9v4zr1jFDUgzczrYBhe1YrZYARX5hZx/43vw+eo4/zFJdT6Q9y8v45iF5hYOo3bG3sYGFa0mz0z9MHoIsyFD+CDDwVw6dSUoM20GN49TGFo8+HuXhqv7LbNMZLFAs3pwfT0DCIBH05NJ3D/5quoHB/gH3/yGWzeeQurW3V0XCrOXn1agK4XfnANfUVHhcF7YK44ke2ulHcPTScwHwvCMeqiWUhjNhFBrlLHq+sFNAmMDsxZLTcBh21suVwut3ikcaZ+eLgDD4BnLy1jeToBt1WVsvPwOAfd7pK5fb7RwJtbtFwGDNJ0G12o9IAfGlIOO1QdowHTWkxEmj9XCMCPfPgSgm4b7KqBWrkAp9uLw1xFKpU72ZZgONLOyMTZnEQz8cXshqmNG8DL+f8J6++ROS8mIn4h+pAcw6PgINNBqQN0iAfS324AFKgNJ9CmqbBSgGOM4Lda4Hfa5aYk78DhckomWqllmkE4dDIZbVAN82fpjzow5HZmbhvrTPODBxoVZgGnB5qwMAdoD0yGImXfis0iqDsdYjlf5yY3Ge3mISFIAfvzEbkcDIFQRFzDjc7nSGCONMOhwXfL5MkKUk96LiWzYiltBq18+ctf/lX5mj/4l7/4gz/68nNPk2JHgku13sTGXh595kh1FQTCE+IG0+wVMemi4ikIt9qGMWghFAqLf/r8/DL291MoFGtYOn0BzQEw0K3YSaWxzfm4zS0kifnpacxOTGH13Tso1bNy4/BU5Nw+EY1gIhaRHLSj/SOcP39GTk2Hx4ONnT2sJzNiIjGkxtcA5qZnUTxMMX8YnoBfKhG+UHpteUN+IRLU2833bXjeYx6RUUZsgf8GgZWFMWAhEMSwWEPQ4hDbotjCHK7dv4MXH2SR46KMAPWK2VhF7E7orSF86OMzHzqPSNAJmyuEN99Zxa27u+/fZnxTp+NeCbzwWIDswQGSeWDZD/z4D30E7XoNimKqlu6sbeLWg5qZrU2lH41MROf899RbglyXTk/i0plTGLQbWN3exSvrWRmJsiel+IXVCxeNQ7WjPeJ4k3bdCnTDwGc+9iSq+SQa5SymExExXLizVUPWzNCUD97G4iqkeURbzVIVtPNWBrIR+AxPhSw4tziLarEkFtkbO/uITE/h9uY+Un1gYWkS+XoDx5myAKsMNzQdSk3yB8tjHxcmqaAcQV6cwFh8TEQxVKWRN0F552v39uWmEiKIAjTodCVyTApJrDLCldKXRCqvG4N6DXGPio88+SiOttaE5LO5uQuLw4ax2UXk6h2kqm2EJuaQr7Vx884d8JpxkO9B70Mm4UT8cGgqauUS4/6g2xQ0u4a4xZDMolucEn0tfSFv5CExdJbYpqmjgN2KatJdpfcn49DM3VPpxW6zwNBVOab4SadYEprYKpmViTlLZ7nOlSEJw/JvQg4Mvp+shsiqs2iqVL+tdss0vDi51RkOwYuVz5pr/Df/3b/7fdno3/q//v2fvfTd53/yxptvSOojWU1HmSKyDYIAdiQmZsVBJZs6hNeuYH4iDJvRFoHEWCwojLF4fByVSlPYbJHEFGrdgZTlmUoNm4cHsNnosaYgGggh6PXhYGtHaAmq1hGixuzEJAIeN7wOm2yAfDqNsVhMrJkOjpNY39mFNxJFeHwCu8cpFGs1hEJx1EqkptKbyysbnaV5pVOFTbeiOWjAJnTJETx2ylMNQayjQfOhOVwqDrOmu8eVhSDG3VE4hhpmZmaRb1Xx0ruvY7czxGEL6PIJ8yriG94xZ5l+qPhvPv0I/G4bRnDi5q37MhaSAEarTUwoP/zMZTgsfdSKaQzbHazd20KtBHzgqSfgtDvR7dVRruQlaGA/NcTlyxNCNY4kJrFzlESqUEe5ZZZlXrcm4iKaZ0QCfvR0Df/5lXfkFjZvEFPAMxGMIx4MiT6BpJxCIYVKvYmoX8XkRETYWDS0WF/fwVrKnOt7/XYYugPZagvlvkyPJTCwPWKW2hAhhkcYPWidPib9OmaiIbitNrFsfuH71xgaBp3+9EzBpVVyjZbgNmysbWLQN4SAMxOLIex2yqFuUxS0KnlsbKUk/nlp5TTafSa8UAXXwMbaGuo9k58fiTmhWG2o9QfYydWRH5iVB00jfE4vHBRiBTw4Mz+FoF1Fr1ZEr1HG5FhM/P/S+QqmF5cRTEwjU+vgqFDF2u4hSi3Tn4BUXyE7AYhy5GkjaNiU2bphgcQsmfkoFJ6YGfcKN7sYO7alIuXGkgETy2tOKngn85AemvNv2b6aKoYe/JVUVV4EjW7XlJ+e9On//41+ooeRSlQ2Ose93OiqJlJUVaTeQ2HTsT0iQUbAQ87oxSdihN/7wnP/Vjb6V37ll/5kc3Pjp27duiXS0Warj1oPIm4JRuKIjyXkZt3b3kKzXsPEWAgOq4rkQR5uGxAPO+H1BNDu9AWIY26XxeUT5PUgl8dO6lh84VlH2IXRo6HeKiFi96LaKcBvAZbnZxFwcQEYwvipFotiD0wrIZI09lNp6C43QuMTogHOlMp44517cNhDxInh8ftlfs5ZJcUxfNi9YZPLVeAMHxeMT8fpuUmcmpuE0WtBs6i4cfcdHOwOsDIRwJMXn8CoPhBLpO+++hLeOUrCHgX8s17UlSFylRbyGQPNCjcV/0OjDrtkinOL7e6kwbedRd1cIISPPnsZdrUKZVhFpZjG/OwCcrkWbtxYQzR+CnPzS+j2SH2t4qWX38UHH52VID/GGFUaTWwfJaHavXjznV2USbRhXC+lktEYwqEgyp0Wbu5uQ3fYYNS7sNIxZmwcDy2vYCwQEuumTreJ/YNttDp17OwncenhBbQZEjga4K3bBZyd8yIaHYfd6UO1NUC6WMdeOo90gxwuoiaqjJbOn17CfCKKyYAbaruBvfv35NBkastrN26gMjSweOkiVH8Adza3sZ/KiDqxnKvIQh932bE0OYGxkA8Bl0MSYHvNKiqFFFbXS4gkPPBHJxCIMnrJwPPfe0l4HBdWxjAzNYZOr4P6YIQHySLe3M6jrVD0YZcWL2B3Qel3cPnsMrxWBQ/evYPL5xaEk0/d+YsvvSVgrC/kQa1nIFtvgseXTbNJWKJJlDEPPDcJOV562Ovio06hEDUE3OhyW8tXkj93YkeFHvoG9R3mPWCzWEWFJrc43WQMrgf282Ypbo6bzU1ISWy9a4qdSP18b7THyuH9G5101vcIQyccdgsU0NedqTS9UU80+/xkO0rdO29y0+9BEyHMF7/4pX8hG/2Pfv1f/vUXnvvSj6dybTgZH2u1S0h9wGnF2TMrMvYaDQY4ODxAMl1BIOiG3eVBLpUWtdGp+XGRV5K8T/Rzv1iD1+nC+Nw8Ng6OkONQX3eKyow+W5wXDkYdRBxudHtM/BhhcTqBBCmNhgE3T9RGHfu7uyLxZOJkod5AdHoKisOJQqOBRreHN9+5j5ZBswmGNvrkIba6XXEpMVNKWkJZJFmHZe8jp6dxdn4SdnahnHuSMGOzYGf7ELVsCz/0sR+C2tfEhvj5H7wIwwFMn41j7sISKv0O8tU2dvfLuHfvGMbQgT7JNvpQnGqNkQOlWlPgFKZlzYUC+Mef+SAq2QcweiX02nXMzMzDgBtv397D6noWp06fRyTqx/b2KuqlPC6cnRfCCNmB9Hm7v7mLi1efxgvXXsdOwYwKIhd9cWkZdpsVt2jBxAVKp9xqT17jB1dWcPXsObhUTQIRszThbFXh8nvwzt13MTU7hXanKcGDxXwPVx9eFu4+37dGa4CBakO6VMfGYUr40w6vV8w/KQoKe5xYHo/D2u9if/U+zi8uYjwawnEmjVfv3Eeb6aI2O/bzjA8go1AXkQhL9YTbJbZffqdVpKa0uqbNND3lbr19WzaTyx9FqdoWhLrbbOO//ZGPoF1JIxLyIpvPoKtasFdu4ZW7R/K6OyMTvPLbTaUi24OgVUOzN8QPP/MolubnhNd+/fUbyHXM9kTaABnPAm6rHXqPPDWzEmL706NeXdckmqo9HCJTraA5oBbT/DCn7NzmPABV9FX2wiarjn0z/Q54yQw49ZCenUQcVZyUxCNuRAMSQy5OXmCtwUBuYZbuQth5jxknN/5I7LJ4Up7QUU4qN250CqFUjDQDis4JAJH9IXqdv9/orPD4k/3H3/j3z5lg3K/+3F//h//4pR83mUCqZHW1qmUEPXY8cnFFcrNJ5i9XGzjKVdGnIF3y2KpYGQ9gPOSTUAI6wfj9YewckIGmQHe6cVwooMu+kbnPPRIiLHBZHRgxkQ49aDofyBDTUR9mEgl0q1VowwFcNhty6bSEH9CWp0ZbGocDHfZJbjcGmo5X3riF9pBKH6ZsOoSgUmbypPSSfGkcqvThp5unZuCTzzyBmNuGw41VxAMeqMM+gj6fPJwXXrqLTzz9CGKROO7euY3D40M8/NhFRBJh5GolZCpVxKYXkCl38a3vXEdhwJKMdzdlkPRNsaI9GMChOcUwMua34zMfuQqfpYNhi6VkBe1mG75gAqruw99842XMLS2K8catG69hbjKGWNiLgNchriH1Tg/ldh+6P4qb9zalpGalxB485PHC63FiJ5URcIkmG9wplJJ+9KHzuHr+HJQec9dzUK2qRPtoDhs2d7ZRrVMRpp20WzFMT47Jwq1UGBJoQLd7kC7WsHZwhAqFFUSWDdP5pt2gFTTgGAF2A/iZH/ukMBy5IP/2ey9hq9wTjIF3pKT6UKnV78AFFTGHE1OxkJhQcjiqqTQHsaJcKoqJRK3RwcVLj4il9sbaOhw6cPXKJRj9phh61Ok7aLFhr1DDjQe7KPVNaSvfZWqvOd9mr0rWGjGYxy5dxMz0lBiorK1voNzsmEITjnN0Gj504VQVnB+PQGm34GDu+mAkPA1uDvIKyEcvNJuS4U5umiK+aNwkpl8iBTd9hfnrJredG93Jjc4DgIGInIOfqNFYsgvjjsaRHF2KDZSCHi2uuPGJopMdxz6ewBsn2Ioh6sOT2t8k9EjpbkpVudFVJ1NVqbgbmD4GvM3F3MIkAPndPnz+C5//Wdnon/tX//RrX/qjv/rpiZnTOEwWUMzlMTK6WAh6sDwVQK9RFA+3zlBBqjpApmGgxvtjOMRSxI7ZWFCif7xuLzzeIPYOj1Ch95rFIjNUlijsYPhw3DanWNv2Gy1U+qX3yQjjfhfGwyHkDg5lXjsX9soDI+JIy1vOhe9v72Nk13H5ySdR6/XxwiuviXuquMsxQ9vpQpHZPSfWeexhMOrAS5mm0ccPffhpnJqKo5I6RMznRq9RxajTFuPFb/6X72Lx1IyEJFy79jI8Licee+RR1Cp15Dm7V61wBmO4t5fCtbfvCC/d5AmYpn0svPg7/p6nbcCp49FzS5gMkLDSQHJnE9v7PUxEgceeeAovvHQd07MLwiV49523sTQ3ITlmu7vbmJ6bQoe56rEJ3N1N4t7OkYCbmtUhFGGWiD6bLprzPmXFdGJodgTRf/z0Ah47fwY21UC+mEF31Eezx5+StEpga2MXHqcfpXxZrJBtbkXmtioxYtUm2d5bh0nhp3PDvsfgcrps6LW6UsFp1IkD+EdXLmAiHJCx0Us3byLbHMESNAU3BLK67Tbc0uL04IOKxYkxzM+MYdBvIJ09lMBJCk8G/SFeu76G82fH4Hd7kDw8xMzUpCR/5PJ5+MIhJOYW0DQU3Fxdx9rBMaoU9bAHJX2VUmmrRRRu/LlY9TC6emF+TpRxG5t78lrMi8zsjYliL08ksMjQz0FfnI/a7T6OM3mU220YFrsw+4rtFtoUjpAZJ+OEkQhRpKcmMk+6OgkvsgEV2DUi5DSBpHEEq0keLGywTeUae3aZ+JyMHweqKqAk/5Klu5hPiKmiudFpO/2etpff4z1AznEifGE/x3aV+RVcF05dgZ2UW+L3A5pNDvGXf/ZXH1MM4zfU/+OX7v3t737pbz4zObeMWnMkG73fq2BMB5YTdnisQ4wGfQGFMm3guA4U4IZNtSJolLEyFROvOL6oPtNA0hk0ac3jdqPaaotxHkuYoCeAoNsrc0Cye6qtsuCVNrsOn8OBqM+HWiaLYaePswtzIlJgr7Kxu4ehRRckd2R3wE+eMtk/vR4adBqQ0xHwUlBSqkBj72UoQid06CrazRKcGOHseAJPXjyLMb8bxzub2Nt8gLGoD/OL08jVsmh061g5vyyRTIlwDBbDhuQ2Y5BjOH3uCtKVJr51/VUc1proOVUJ1As7gtA1G3SPE9lqEeVGxRRgGEDcbcX5mRnEXHa8feOulN4sEZ98dAabu/uSLhOJzuDVV27jQ888hGsvvyvNFVHwq48sItcaYCtTwVGhJj0ljQXtugKv3QK3xTSryNepWTLHVewxp+wQzjg1+MVyDjdWS/J8PAFgemocx/sZxPxxdOn46rJh/Tgpt/BYUMPE+IykrArY2afCShEPuS7NMTlfJ4BJwRHNIgbAhN+NK2dXcJxO4eZOUg4F1mkDimRUq2kxNhzCij6cGGIxNob5uTGUKxlsbB3KiMtlAR67soTs0R5iTCdVDOxulnFqJYK9ozwOi4DuBJ762EeQbbTwvVdfE+9BoslScnvozmOGFLI15M3ltKjCRmRbQb84lvKCWlO2rOtmOW3RcXF2Gr5KQXzsR4aG/lBFqzdCttpAdTCCQXpzsy6KMApGCHzRMpzjX+arE+flRuc+FXrsyUhNrLrElYEHP8UpcrJIX87+m7U6W2FhbLJXlwVsIu4cWfJG59fKRqfzyj/Qo3NdCXuPu42gnlWR1pbaeG50mr1w1s8+nj7xo94Af/OXf/0Z5fU//7//x1/+n/6X38lW+qrNGUS2RLtlFVQTE2xaiesYj3jEYGA/3RczhfyIfuw2eO0e+EYVjHkdorHuUdc7HKHSbKHU78sMjwVu9wRRnArEEPUF0G00Mej2xJM7R0ojHTUGPUS8bliNEdy6hpXZWXGj7bbaqFRrcAXDeGt9XXqzsak5bNIiiIjjiS0RnxU9ytL5osyQTVN7+q3RM6yLqMsDvdfGo2eW8dj507j+4vPYzpRk4y3Pajh7YREPNtaxcm5KyvZAMI63b2VQypkjoY996FlBpZ9/9ToyzRqaJ0o0kQ0qFsSnx1FuVJGlJTbtg07c+qYCXpxbWMAbt95BXANmJtw4e2oWowGNMuh6ahUL6Nm5adxfe4CtdE8ECU8+fgG7uTLe3mbaqUduoXa7DremYHFqDCEnfeGa2D0uSknKN990CAWmQlYEQ14Ua0VsZAyZa4eCwFRsAscbxwg6SRG1od5rIdttojSkHxqwuLggKsG9oxQqQxOA6pJK6neixWTHkSF0zhFjgU9Q/ojLLhLT2sAQAZAJ4PEnYY1A6GokpbsLCqbHokgkQshmk9g9zsgCZ//+zBOn0CxlRNUY83tRzJUwNjGO7/+/1L0JkCTndR74ZVVmVmbWfXR19TXT03OfmBkMMABIHAQIgqIgkQRlkWtJ1npDa1khWwqLlkTZ3vDaVKxiw7JiZUtaey2tVhQtWaJEiRQtEiRBgACIawDMhek5erqn7+7quu+srMrMje9l9ZBBUwopgl5pmzGBg43u6up8///e977jjQ2hEvPPUx94AuvVGl547W0x7JCONky/AjJjdXQ6jrjv0B6MmyO68crNSpCLlFZdQ1fGRVq8Mc0nhhN7p2HWSkgTuLVZliq0SAw7jLquN+BHLaFyU2fObCmSbBRmofVshLgSGzm68O/Yet81dhzN80GnF6y6pMiZ5ML8NP77ASmuw6DQRwQbad3D1JiTxBNcXgx9uFvogWwk6FrYxfLn1UnaGcAny1jENioMRROWnxBr/BA+9Vu//SHl2pc++/3/6l/+609/4/VLcUMPI5lIwYroQjZYvLOGQjKE2dkZFHeKaHZtWXns9Eg80xBjkmckhH6jDkvMIVXhFLtGBH1DQ7HRkJOVKZEpaMiZcTmJxNaWSCGN+3dKI3rqELrqQw8PkVBDmErGMJVMo7FRRNyIy2m7WW2iRBeQWAI9xtGQX9zYEYBiOpvARDaLOwt3JD4qZkRR5WtRTPR9D7lkFs3GDo5PTOL0gVm8/tLXkNGpDGKk8klMxDSowx76/bY4hdBB5/m31rBUDRDMx971XpR3ari+8A64sYybtAFyxfXj6L40kkwQabYkR7xYH0ix8o3fe3CfuHwuLK5LEf7kDz4Gy2VLO5A2jwGUejSF7XIVoYiF5199A8t1B5lsEtmJKWxXaljd2pIdbybGA3BaVknd+o7gCds7Xbxx9bZ8v93WdN9YAplsFqVmHdc3a5icjmNuYhr9HVJ4UxLCEdbCWNrextbAwWK1Klzxg4cPywx79fr1gGFoMZzDgW5RaEGPPFsW+wG9M0BBIhFNAFB+b020/CFRb4lIgw8tKZveACY0nDp2HEmmi66uYn1zTdarT507gulMFMM+7cpIhAk01NRBrGxX8Pz1wPQhs2cGsdwYtqtlLNxZlUOCPvX9TvDf0ImGn8goarFg5nPCa27ULodp6aXxQuEsO0Q2lcbeyTzM0AARz8Pm4goGfR8zuXF0aDHVaSI5MYE7tbKAknSrFXSellMj3zZeiPzJR1Zw8ldRtBGPormjgHTBjS2HAddhfJ2jD87q4ukuhR6Adixyoun8PAJ2Xbs7Gg13wcC7I3vgEstWhQ+hAN10vKEphYYQ3Y+GDkyE8ad/8Cc/IE3Bjz726FvXrl09u1Oq4uj+GZi6jtLOtnDT+46H2bkZMf4jVZV2SPQQ23W8yEUV+DZlnhEYuolG35Z2r6OHUWo3ZXbQmLVNQEaPi+qGKxFSAD0rhpvVuohauJ5UwgO4g7akYRSsMKbiCahtvlgdvZ6LbbuLMkkGMNExDAmYyFAv2GvC9F3xLAux5fSC28jmo6Qn0XAGsMw4LE3D+x66H3sycXz+935bOMePnZvD/ScOIj3so7Z2RxRt6akpNKNxvHFnC1967RZqfeDkwXthqRZqxU3Uq1twRFUMPHa2gL2FLBLc/9Y6KBWrWNksYaUxAPk1bGcpAeVIkzGBR08ewKQZQnJow2m3kZvYi4GiY7Pawka1hTdvrIHWhByDCELSrYZkjJQKHNuXx6GpMaSNEEKDDlKJ7Gb0yQAAIABJREFUDNpdDW+8cwsXNiryvWinPTUxKdbca8UiGt5AvM6OTEwjF9Lh71SxsbqECDO89uzBzXIDq9UqbC9wt9Gj3B400Oy0pd2kO4qMmUKcCVI8BRkeXTPxVALNdlOcb/iAcr6kEwwfEBI6iB+w8FkA6UQaUXIHen0BJjWvjb/73gfg1LcRt0z0Oi1BspnSur5TxVA18cb8Epr8ffL7072HmxXaRQ+CdpzEEa6xdvfNu9yy3eKjASYZbtI9jwgpKg0bKNnVQ9g7W0CvUYfb6MAemU8UzAQiyThWa2UU+32ROzPgga17hOElDhGZAICT3xMZaUJOCWZv4kbi5Dpare1SrsUCi0DbiBBDe2t62e2y4fiekmzDToTvg8DJQ67uOAIE+M/uH3YIQ1nRjU6NERBnhdXA8ELm84AV+ce//0cfFSsp9R/++Au/+h/+48N84XP5tJx8dOpk8uWtW3cwOT0mD8baxqbQ66hJpsLNYUI920YfGKM8VDdl79hyh2iGPTTsgcxNPAE5BxXCUSQinLsp5/Mw0A0s17mvVaFEFCkI5puZYR9Jsn5CKiJsqeyh2Dm3Bx5qviIFRHkhd5Sa28NcIY+sZUAdDoSIUa3WsdYKjBi4SQ+pMQk95MouqYVgUPRASqoCPPrwcezJRJF2B9CHvSBVxDJR003caQ/xma++iTLz6GGhkCjA7XXQHzRFVnt4IooPnD+AZJhRT1H0bB+lag9btR4Wdhq4XiyhxVaWGmPFlZmJyPjD+6OYjPCA7GHgKmj1XThhEwubXdQ471lx8TGrttpQybkedDGVMvHgyYMoWArcZhEJ8vJJxdQnURoo+NyF17DeFkcpmVfZkdEnniDUHmIBqgGt3YPXbiAZicPWfTQ8Fxs0XFQ02H6ALPNR1ZkNxoOSTpecF+WKZYdCqmaAEO/yywuTE6jUKpKkE6gVg4eeH+wCaH1NI0S2z3RUFXRaNN+kuwxxPB7GDNe1NLys1WR/nUhnsF1p4lox8EIL2HFhOVqpVBBCCHExtrEEY2n6KGQWNr8ExXnLByaQtJ7ijTn6r2SUC8IcaBM9wP7ZAurFbfR7gbQ0AybS7oOv67i+toyq56DB7kAqmKo7DTrnYY/f05eiJqJO0gvtn8QkQw4APknBGk2afNEejNB0PxCqSKGP2IbB0i6Y4WWOHxlGSkcyev2B29w3C54sUM7x8jsSdh3Ti8NS6GECft4AMUXHn/7BH34sQN1/7p/+2r/9N7/8kwwf9MnvNXRBFukNxtknYoaRymYk4J4/CJVJZKHxDacNL7c7Y2ZCvLOoIqv2e3cloozNJXBBnvQYdAHd+Evqhzz0FRVbDRtN4RYNxTt+bDyDdDwKjRatHba4KgYtGwOuarQI2oqCYt9GyaHFtItMRMWhqUkMOy0oTh+ebYtbqB5Pot73sNHtIKTFBbBgiECcpn79hrye8aiKXmeIB44kkIGL2THGH7lYr9XQNKN4Y6kkxdNy6PipIhFKoO81IZv7SAgfeuJeHDKa8BtFKAotuKJoD3R0lShu7rTw8ju30NEi8tDEohFEvB6sfh33HZhGg+0nDTOPjWGzVEdifA9uF+tAIo9BJCHA3+ZOCc1OHSr6GNcVPHn+JGZiCtz6JqYzpuAApYaByOQ+/O6LX8HtqgcyNO2R9TUfOJJs6NRr+j72GUmE7B5M08KO14EXs7BaaSCdGwM0HZulHfE8I65Cn3KugkJM/qC+wAtorLtUTc7oViQs9k2lchk79c7daCCm9zBnjHQuMrYCOWcYjkPlmY+4biJK2yzPgdHu4MGTs1hfXcb05KTwH7ZLZeSnZ/HSm9cRTsRh87ka+nKJdIf2qIACfveA34fZAtys6Jo8v3TTFT24xdwyfn7wIXtssYcKLKlNQ8PsdA7qwMHO8oYAjIf37pMQx8VKUbCjUDqOMo1GGcTGw460aT8Mot6ctl3ZY48KfUBCbdBa08BCkmYEIQyAOB5MXP2KY4wcAnzpPCyCm1zucEHgAxRevo7YSPnydeSv31Ls3DoQB5MvNGLXERKnqk1l9wUXSdXAZ37/D35YCv2Pf+3f/fMf/0c/9Yt8czjvJqO6mDHumZmSBJJGqynxr9zB9imPYx5VpyMJq1RexSJhJMMGdI+JG33UfTa2nONVxCla79qIOEMkQL9pHYqqoKsMhfBQ6w5BNnqg+mWeNNNZTOkSGPc5V5hCu9qAzV8Y3U1DQKnXQXVAHNrHZDwhlkK9eg0HZmbg0m+720MyX8B/ffVV6FYSHdcXBhLfyLiQONpS6ASCiFZ/32OH0VldxUQqjoHTw2qlhczRA3ju0m00xH0lj37LQ79N/2yq7AIhwYcePolHxn34lQ24vg5fT6IfjqOnpXB5rYpnL15BL2TBTGcQi5vIxXQUTB9T0TCWL17CeCKMvXv2YmF5DZnp/ag4CvxEHpsNG3e2yqjSy77HgyVYnT15dh9OTiUQsSsYj4Zhd13Ueml0ohn8x698HUUPiOUU1Kq+rMEIgXPNdGRyLzI+u6MBtraWoKkmmpYiq7CwZoiMkxndbPXXdsro8SHhzjhMySR3si7C3BVLpFKA7mejKrKJBLKpJKq1mph6NAeBak1WeWxu2X6SJcYH1ON/y7bfQzpmYWZyQjwJY70OwnYHy0ureOp9j8rv9KvPv4hDJ04hksyiAw3XltZwY5kovSOAVnATDmS9NuCtEVIQIeDmDSXDbJcKPJaMyu1Yrrfvdga7r493PnnivWYdaQ1QBgErbm56bxCewbXrvr24ubmGSreNOmfW3R22HxIKtKxv9YDxRkygYwf2V9LNjO71gIoa7NzZRXB2Z7FLVzJC0znysBvh80lGHf/wE/ja+f7/RYVOhSLdYoV84wV8ef7sXO9y305YlDP673/694M9+mf/z1//qf/5J37yV3OmIQqydCIuOl6uP+jiUa5UJC3SV2h8NxCXGca4qpaFy7fXxF875oahC4nHRwsBJZB+31Eae3d70Bj15LqiCnJDLto+M92CNJZw2IKrKWhRmE8HWa7KolGxtD0wsxf1UgW1SlX2tR2fQFdgbK+HgalYAjnTQnF7G6mILgb86VgUJ8/dh8+98MK3SCZDohSjuCOfTuKhs6dx4sBeNIsrSIaGuH3hDZzcP4dup4nXrq7g+GNn4CayqDo0qVBR2axj88462vUqVI1G+X3cf2gc75nQkXJ5hRpw6FcTiqE61PDW0ja+vnAH9LBRIlE4wz5M1UchpiEb8ZFRPTxy/pxEJN9c6YA6DTWZhqPHsV5todoJjj56lUU8W5zMzu2J4tGT+5BRHYR6VTi2Ak/fg9t1G//lzWso8wEzgb4NwTl259LHz96Hcc3C6jvXUe7sYCJTQDsexkqliMMHDgnSXm6QU2+jw0AO2jyNgC2vb8vcrdLlxHflcByP65gcy4i3AIMd6NJaanZQphV43wX5gbYUehD3y2QWRsiEw5RWDgSkzKVimE6nkaH6cW0N+Vwap04el3n64pWraDsu5o6dwmatg+ViRQhLMhVzpeUF2L6qRyRCiYXEQ0ij1RWNL1RgNp/DeDYrqUHLa+siU2XQA3F3DmiOfC1ftg2hfrBF4IqMB1k+lYWia1je2RazR3q1kzHHs08nQjGkGIe7nTDMhCXoeN8ZiFecc7d/CMBRwTN4YMq+nDmKQ+lEZbrnITByipWUlhE3np9Ibrww7IQ5F4we3966sx55yHEUoXkF7boD33cSb7gK9GCGNXz6U5/6B/Kdvvg7v/MTP/vxn/kN2jSxE9iTTQrna73SRNYkuMIgPaKqAQrLGzmTy4kt03KlBTOiIdLnvpRkVN4/nNdCmJqeCn4B9Pa2HRieK95bQ8VFw+V6jbOkCd2Mw6Fkr9NClQYSobBIJGlGOJEdQ6fZCgIc7FZgjj8ylRBixBA4NDmFTDwOt9+XNjOXz8NTVbx+5TJano8ahQM8dfmGeT5i9Dg3TUTVEB576ByWr16CUq/jfQ8/JJZXX3juDah5HUfvfxDrlRa2t6roldoo1csjKk5AupjSgA/fM4b9uZS4p/DmaPSGKLYc3NysYqHtykGzG4YQ7D+D9cgDJ/bi2KGDkks3f+s2bm3VYRgaajaNBsVpL+AROF1RjbHqqWX//scP4PBUDq2ddViRJCqtCF68uoCL1RYGMYosghAJbjr4cHIzMuz2kQxpSGkGCskUup6DktJDtdsUE5BW05ZkEfEFZzsa0sWFR2ZLkkkYbEBJLXzkNODATAGT2ZTsvBVuNrhStYfYbHTEUbU6dMUW1FPJJWfrymFagc499NCWjLjggQywm6QC3HfvCaTTSTgDB5s7O7g8vwKqo+v0vxB2GZ2B+CwGcRMcsSiaofZaKtCxpcgn9BCOTE9gNpdDLKLJrdjuD7CyU8atzW1s94cYajyQVVnNRsPEToLXwtuQXuhMtaVM+M7GOppcgUksUnDDksKtuNTW00qKjEwafflS6Fwzyo6eACGVh/I6GQqhBU6unn+30AnMsdAJxnFcYaHLfp3sHwYk0uCCIY/9YFT5TmAcfz8scoJ3fK6ZhsP6FYGTwoPFQyQcxv/zW7/141Lor3zhCz/9Qx/96P9Bw4XJXEb8xKk+21/ISgAfPbZtghpKSPSzfMjHxsdwe6Mk+2SDKZFdInxkctMNhL4yIczMTEsEswUfSZrlCUGILKMh6h4FKD4mclMYuooUeLnTRotUPpW0vuD0m8pPwHUcMXLs9Tt3WyOXneXIUXVC0zCRy2NrawP7Zvbg6PFjePWtC1goVUYmDiRLEK0NTlnyq7ni407SoK3u0MN7jh/GvceOyMrn8o138NLVZYTj9DLUUak4mKC8sD9AxtRQ75HlDqTCwJOnpnBydlZEIotLi9gullGsAlvDAHGfmsrKjUQtNR9Uxuny40Pve0TWkbFERgw1Xn77oszALHL+svZOFpBKREWjrTgdlNcY9Ah84P4JHJvbg62VReRzk+g5Jj797Oso8oCeyyGVzklrzhDIa2tr8pDytcaI5voezswdhhE1UXRaeOfmojwUPHiouuTB0PdJUOUkTS0vbxkPlrxHgeSVY8eJA7MYS0ThddvQ2OGpOlpDYL3WwmKphm05rDS4Gn322bLJxhnw+Eo8wQ1kJTYICmwyamBqMi+W2lxFXrp6FatbFaG5sog91RBzTxYFTzxaRNFwgdRePivkjJN/b7ku9qWjODEzhVxEx7DbCZJVZ/ag7gyFj79AdJ0HqZWA3e9Cc4eYK2QRofuQM4Cp6igWd2D7Lg4cOoyFlTviBCOxJHwohdjCsS+MmBWVOCQWIrcOvKkJQHK9xiKk4nPAkYXrTEmL8cULjpRhFjo7Jb6+3ULnrUwgke8WcQ0atXRs9q/fRNt3twm74J4w6UShyUMkwBH4+yT4SSScbMhf/9Vf/Xkp9Of++I8//vGf/ulfblQr6HV7MLn6GhLgINEiLS/YJRmf5JfhED3uzDgXmCY4sTLpMqPoGI+l0GnVwQZGJ1tMD2Nuehqd0g60Nn3LdVimjr7XR3XYEd85XbGEEOIoCiqdrljn8lwiP747sDFTmEazXkfb5t0YgEvkdtOpVnFc6CIZJSNIRy6dQSIeR2GigG9ceA1bduC8sdsF8LlJpixU60FoHlNXyFNO0l75yFE8cM8JMUa8vjCPy4s3UOz4IsBgzNSeCPDI2dPYU8iJGszTPNy8sSpf/If+zjNQfQdry7ewubqEW+tDFFLA6fOcM3PQkzm8fuU6Ll1fwGrTRlQPSY764eOnoFopfO35F9C3OzA15oU7mCbCfu4eDHstxA1VrLEb5SKWbiyiVAb+x4++W5R9lhHD7dvreP3SMuZO78eeuYNwewyodKBZCXz1wut4p1aUA4cfKcvEXHZcUls2ayVs7lTvEm34AO1663F5xNuSDxB9/lj63ILw5h4LAfffcxCW6iNBvKPZlBWcEk1gpzvAhRt3BCvo8lkhKTTC/HAajPOUHUAJe6KqY+QXfzkcBaiCy2UTOHPmFDq9Dt66fBm25wuV1gnpcHzeWLtZWTwIOQIEvDOPNse0v6IYBcDJqSz2phNwKhVMZrOSwRY2TWHV7XT7eHtpFRVxIUqi3myIk2+cgRDRGExaMfUdtBkWyRVhOCSkLh6Au2h6gKiPbs2QJoW8O5WzmMm4YxGz8GlJFtRNoC//9oIVHJ4tNo+FUQhmsFrjrM7uM4AR2RkEH8FqTroGrge1wF2WNFd6vjPtJvCuHUlVR4nFzzzz4YtS6F/+zGd+7ud/9mf/91a9hna9ISeWIJMkouTSQtAPVDckmAzR7Q/kpHBVCApOvfFMNIVcNI5aqYyWHzSffJNT0cCcMOEBSSp4vAHa/Z7ou1VTh9PzkM7kEWK+eL2BrUpNwLlg9xhCPBqXtNX+MCBhRCMhRC1D8sHB4IE2YR8goesiKJienpYf8+Xr1wWQ8iNA2DLQ8z2slYP1B+17DSuBWrMHRaNBYx8Hs+N419l7pLW89M7bWCztyFvGN6hgAo/fcxQHxsfFWaXRKCNZSKPasPHCC1dx5tQ5MdI0VQd2YxsLN+7g9Mk9yI0XwLwGLZ5F29Nkw/CF51/EWotAIjA1ewA9NywpMc3mtqyuKKc9MJ3BvskssjFDYof8QR/c/dLW9/bCEiYnJmVUmJ6awec/9zySGROHTp5CMp6BNiDLy0O128eFlUVcqG3KVkMSMHwgrVviCd4jHtLmtBp0ELt1JO26yCz56R4sSdbpiy6cXXguDJw+GnjSK/0eTN+TnLKQlcDFhTu4vFGXg4VrMVezYBNAlp1XkPWphDyZ0SVwcBQwwddAKuze2WlUG1Ws7wTqN2rBaX4idyhnRw65BJ3IYSMVjA98RMOQCTdcs7vA0akMjkxNwm83YUm77Mmt76g6bm1s4cYWny+Ill9WieSgcw4eMd2EBET/+1RSMtlv31kSBZnw4+W94mcEAhSu9nYLXRRtqhrw4QlGup4UuqDl33YjfzONbaRiG4mw+LU5l/91Cp0eclyrsdBF3DIyWZebn5OXD/zQj/zg21Lof/KpT3/in33i53+JHlvdRlMAMyJ48ZglhAcyjLgm4VtMSiEBL9JaeRjwl0q10IGxKWStOErbRWx1ayOXEgVjqRQGjSaMoYusFkHCorxzgMawK0AKraUZE2REY+IHV6qzIwiE+kRsCUSIkEAIioGFcSIeFRNJn5nlvHW6NnSVoI+LI4cOY7u4iZvFEh645wAKMxNig9t1XVy5voBXLi0GdrxmHI3eAEY8C7vVRlYzsH9yQm7w5bXbqDptoY6ynT48FcVTZ88h3G1D94cIqT60eAS1roeLV4uI6HEc3lfAnkIMyzffxvqdDXzgyfvl1FUjcSysFVG1FThaHF95/S1sNbuSj8Y01DrXlzTLdGjr7EtYw7F9E5gdTyNFKWeYh1tEZI+lnQqWllYxXpjCgYOHUavV8fI33sajj90HK55Cr9FDwrcQVnS8ff0WrlZ3MO930KX+koXG1rMfAHUCBInn2LcELI6cTOS95/s+otSy1HbdeSS8YiyCowfnYDfqGItbsEyuFT187fV3sDYIwhOrHrO9w6I2lGZUKps9oSd/K3RRjnNUdQ1caRCTKQPtro02s82MgAfOsS64cgITRR5Y5JurIxYdX6NYIRNDYqpqUsW5o0cQV8OwW035HQw8X0xQXrt8C9sc6Uezv+SncZYOzsBdpmngmx61BCdijFcgNx15uo22CAKYCSIetNqCs4cD51hZoxFhl5oZ8d1H3+EuWWZ07wpiToOQEXDHQpejRBwkgt/BX3SjGxpXtsQMAjSfo0PwP19GMZ6NhqXjf/3kJwPPuD/+1Kc/8bMf/5lf6jYbIpRIUDFmRjCeywn6zlNRCk7hgp6zx1DiZTi7kN+cjUWwb2wSyUhUMr43SkVwkufmY2Ishx753wMXY4om/mchLYTGsIcm9+HtAfSIKsgk2x2ensIykrkIQqTgeoZMKP7YiYiKfDYruVXMHrNoytftodNiUB8wOzUlXt75fBL33ndaSDhUcHmqjp6n4PNfegGlNtlmGrywKX5m/CWRi80W1ZKtNXfCQcuV0IB9OR1P338eSqeFpBmBSX532JX/vlIBbi8sS/DDzEQSL3z1c0jHIjh76qTYb5WrHejRLHwjhVLPxee/9iJWWt1RcH0IFqmznYaAQETl2TGe2JPE+dPH4fd7cDpNlDa3BL3lKo62TNvbRRw+fBQLtxewXtzBydPHUdypiFBlb3ISc3sO4sI713F5ZwuXBk24UTWIe3WGQG+IiD8Cgka0TvndjgpmN8JJvMu1MMbTacSZQEKmHJNG6n0kdeCBcyfg9rsCaDL66trCIq6sd4O8MDXIta+zkZB4oEDYIeiwzwDD0cHBB5G34l3CS9BZ0O+cTDR6nslTr4xudelbgyIn2Zb/lh+c8xnTRI4ICUkPnNwn6UEk4MSiUelC17d3cOE2jUGCi4lGHvyQzmMUW8wOlO8FmX27hS9KywGxdOajMcsvWBeyiKVR+ZZCF2R91Hiw0HfJsbvMuG8lzASfF7TZu8w40a1/a+suBwBXld+5dad4hYVO3r0EPvj8TAkUk/xE/hHPuN/+zY9IoX/u9/7LJ376p/7xL7XrPL0GggxHQgrGMhnY3V7A1BHGU8CcYjFK4J04qjLowcJEPCsMKPKeN2sVFG1O6qIFELVTyiXhhDcURfghKPQlj5pYLBYlMoltC+2eKTVkofP78G0ojAejQ6PRFvEG9cZThQlRpvXpAR8aigqwUmZIoilRt61GHd/7PU8Gy1HFQZkxT7oOMzWGF167hI1yB7WeR1U0wpoGPaTCcok/tJFQLbSGTXjh4HDjrTNpAc88ch7JcBiGGkaxWkLN6SI/PoExK40Xn/saTpw6JCYSL738Mp5836OSdX7lyg2Uqi7uvf88ep6GG8sbuLxEH/HA/0ycSwsZbG9XA1BsFCOcNYH77z2NbDKON197FcVKMJ4cn7SQz2TQrFZw39mzuHLtKvqqIvjGjcW6FNCEruLU0dNY2dzBpdIaVuDDYZsi1xdgDehLHniF97nTJZAj3RJ/1gAN52vJR1WMp5LYWxhHNhGH7zii2rp14zrqbeD4gQKiEQ3JaEQMIL/26kKQ2TeVQtV2ELJiWN2poEMEns2E0OYCdhitn6VA2aaOtNxU5fF18HMZ3Mj36JuFzlhSNUg0ETUcCTGePKcpK4y4SZ0c0Kz2ZJ4+NpPGiSOH4TBjXdJkVVy9No9aa4BE2pKfmeKrcqeH7T4p1cGNLoddgGEJ2YwxSlSTiTZDMB0KWwISEG9Q4aiP9t28BOUcEu56MEcHh0WwRw/25qFgRfYtzLjgu+4KYgKZqjjMCOElWLP9ZYVuut8s9CG18XSw41+VICvdiBn47Of/5L1S6L//m7/9Cx//mX/yvxHd9py+oLOkugq7yIjID8i2hGmY3KOzfQ+kp0FrO5kykNKpUQqD+tpSp401SecIDuS7axTq0aFLQAPnZtfUcW1jXWJ32J4O6ArbZg4aiR4KEsk4rHhM2qBqtYZynVtpSipzorntUk/utpFOxdFu9ZDLjAmbi3PXe9/zbly/dhGZdBSJdAJGPIaNUgNffulNbDa5MhGfmcDptsOIAEOYTgcPHcT8wnU0/b7YCZPVx+/5wGwac+MFxKIWXnrtLdzpAukQ8JF3H8TStQXsPzYpNr4Xr63h0fc+gFcuXMJbt7j/Bk7fcxybO3Xc2toIMsCjlgCP7KiPTEZhhBVsbLdRGyne5IDLp/DQAw/iha98WR5unpqcQ+nCmzZ1PPbg/ZhfuMm5B7eLRdxcq4OXLl/rdJyIsoc7ThvtsIbuSNXFtRBTW3RFE2ZilzMdlVJSgx401xFhhMhdMwb2MXhDDSNFejNBLSWEzY0NLC5uSy76zPQEEtEI2p0m3r5WxPTeOCb3zaHa7kKNxrFeqmBxfRON7gDdkayT87/DnS+dhnhDeo7QNCen8ujabWyW64EhYhjQKKrpiF0mQiEdYcYs+yxwH1FFQTTsi7Iym4rC6Tto1OuoVh3ETODI4QOI0Md+fV22G6urVYyPRzE1NS20WH4sbBSx2OqjMeQYSiSc4+JITcYVF2WjLDwqwRTyMEjdpevLUAqdHcoubZXFLCIVAd92ITHSWVnkAQWWhc6bfJcZR4R9t9CD1n3EkNsF4wIjr7+00K1hUOguC5u0csWVzAOH/0xprqXiC1/84vdKof/mr/2Hf/6Jn/unv0gKocFT1nOF7cSCi4ZCckuy0Ht2Hx0noPnttjY8SfckNMSZRMINSkRH2e5imWsMnooE3ZyAApuioWLYEhukvuKh4Q+x1G0irNN1RoVCdL9PbjSQyyWQG6NBvw3DstBudbG+uiXtGWWWOk0S2gRWhsgRdqe01ozJmzWRz0FThrh1fUU61hMnxyWS5+13buHKeuCWGQ4nROnU61fvsr14O7/rkUfwxuW3sFhcB6n8MV4mQ3KggTP7C5ianMbXXn4TRR+YMoEfeWAG5rCFxOQENhtNlPpDcYW5tVrBi29tSldy6ugpJFNjaLbbuPzORXT9gBc+HgPOzaZFmrlarOLmaktGISaJMlX1ntP34ta1eTRqO5i2DHzw8Xdj3FAw/8ZLyJphhE0Dg2wOt2s13Njcwfo2RPwS02jsb6HNNn/Qx4BYh6SB+MKUUpk1E3LRJEqrRYTMQp2jwYHG88SSau+YiX0F5toZcLodeV9j0ZhQR+8sr6LRbOP06VPodmvY3FyDp4SQyecRS6fFyLEt9sY+rty4hWKtI6pHATeZ6e2SKceNCw1BfHnG5mi2MehifWsdrG0RlJIqzTY/RE9zTWSXEbgyZiVUBg0yZdZAPpdAt2fL6FejRVbFwXghJrJlhizWal35Hc/uKSCfywr4xq3FarWJhfZAtPcsXgHSmHtGIckwENtSbcl+k1gV52eu/3ZtnXdNIGWPzc0+L0DKWEdYHgM4AAAgAElEQVS3uZBihP4aUGC/tdCDmz/gugd9zl+/0C01AhY63xf21sFNTmo5i92TG50fv/vZ3/uwFPp//k//6V98/J98/JNUEJEfzN8CbZw4i/MTYqYhu0Eu7zu0px0hkLsz0r6EiVgkKm80VRXlXgcrTK4c7SIysTjG9Cg0x8Ow1QkW+wx7tyJY63GvGYQHit83o3UMKp2iSNAyajBANjMmOuM7y2uS6mLqFpSQhrbdECujXIbKNEPsqZJRC4fmZnHhtddQH92QmSSgRjXc3BxIa9bjABiOo+t2EAtxZvUxm40jn07h+z/4QVxfvI23by9gYWUFrc5QpIk8Sw7N5JFOpvHSOzdhxSI4f3Qv3jttYkwboG53sVKpYfbMvbhZrKPhR/FnX34dzVZIcseMUAKTk+NYXL8qhpUzBQNz+TiO5ePiiGKHLFxfLeGNG0X0wirShVmEdAvbaxvwnQ72ZeJ4+uFzmEsZ2L55Cf0K01p9TN73IO60u3h9/hqu3eYKExiOnAz5e+IMSl2+mEDQAYXQVViR+N4GbyaadnLX7TmIhD2Ynid8h6mshZn8GGbGx7GyuCixxDzwp6f3YGtrG8trJTz80GnY3SqWFldx9PgBOENPDsexiSmsFksS9nj11m1slauo2wHmQWSauAgfdK7WjuSyCDs29s3Nir662mqg1u3i9npJDj1ZXsmuWIXGw8F3kYCKtK4jHuFWBigUsuj1bBjke9iOmFpEYxryhXFouo4b15dQyCdlFJVAC6brbm2h4QKLfQ/bPUeMRWWgINlM3iKyy0LwHFcUcly9sbCJYfVGFlEys+8SVggckkHHjne04pL7fkRjJbDMvxegjDP+yDvum3P6yHKS8tQR510EL+wUZJUYjAHBes2TLoU7f4M3OjFKmoOw0Nlx8EYnKKcAk7PT/hsXXjsjhf6FT3/qf/nYD/+9f02SxuzsLK7fmEcsFsP29jZ6jicUV7Yt/CFpNCJzXDiEiK/A8mio5COqWojG46L9LrUbqA/7GKoQP2x+pOMWkqYFj9lb9I5TNXFzbZLQH7PQatbRaXWkyFkIsbCK6dwYQnSUDZEhNESt00WTZhTMxPJcIUzsL0whwXawWkYULh48eVReL7nVX3r1iohrjBigJdNoDxXsVNroDUmm1JDgiag6UOwefvipM8hbtNF1YSRSaNC++eYKvvb6NUnpsBRFsq963TYaro90Mokz+/fgif15ZBQbXr+D9fIWsofmsN4b4MJiCZdulNBoaehLefG+5DRYAfV7H3vPYexN6og4XZRLFVT6Csb2n8Szr13F/FYNXoQWTQyc0KB4PUwYOox+Ax95z31ob9zGgfEUbq+twZ/ejzcWlrBZGQSzLfE2WVuFoOqm8BHoXcb0TfoMeP0eLDMCLaJiu9kSAxFhY3kD6PRxG20aYmYY8WgUx4+ewCsvv4quExgtTKeTuOf4MVy59DYeuu801pevQQ35MI04lpa3UesAhw8dQHJsUkhXL7/55mg/z/lxKLc4ATl+HBtP4Wwhjqg3QMSKQdEYn9XHTtvGSq2Jm6WGgGc+MR32FANX3rsENIypFhJRHZ7qwBnaIq3mTplZc5zLSduOxmOBhJTbjFxO5t9WvYFMPImYYWFhcwvvVGtoMQKJc3eAN0PVgvadcnKRtpLjLvM69ewcWwdikEV6LWmnEuRALITIN3EPerTzABhx18X6mW0+c9ZCxEc82ANHDrsAsR+NuIzfZj5hNIZerye5cT27h3iMxi9dMa3g/x+RzwtusZQVR6fL41yBpmvCzmP3MDu3r3X/A+ef//s/9vd/48n3PPmsfJ9f+Wef+Bf/5t/+8idPnjqFty6+jQcefBBvX7qIesuGFnQd0t3t7pX5MERNCxZP2e5QZifyyHmi8odlZHKHNFhNFS9u2cnTxFAPQ3UppdPErpYsMS8axTAcQr1Zw1ASPYCIx30vMDtWgN+xRdZIA4tqr4sd1xaXmV0AJWfFZW2XpdtMtYS5fEoSW0m2WdhYxzwjSHgdx1Ok8aDdoRbaGbl0BClu7z5YwEcePo4k2mgU1xCKRLEztOBEJ/CZr76G1VJdgEUi4zxT+ZgSc+UBd0QHnjp3FF67CjMewbXtVTRUDdd3BlipMU/sANqdkKwSh34HptlCWm/h++47iJTfxd6xHJqtLkq8hRMF3Cp18JXXr6Ix1ND3w0ikMjRfg9+ryEH22JEZ2DtrOH98DvMLSyiHoyhyAFZ1RKIJdAc+6h0btWYbtuyuA/kjzQiIohcyKel4uGF56fJVDE0egBSs9KFzRhmhybJiMsM4fOQ4tja2UStXoHiuuP9MZFKiP7jn5Bxa7R1ksiksLa6j2QaqTtCSHz51r3jclzrc4lOeyZ+/LzJKMXmjlv/YDB6ciKKxuoRWx8FQ0RHPT0NL53F5eR2vLa0HnnV8MWTpkWPOVl/kpIao1dS4Oso7D0DEMUsXJ1Ym8caS8btFFTFN9Hs2qvUeslEDmXgK69Uq1gcOOjI3B9UmaPjI/EJa6hHOxN0/2Wr85fMW1hWSv0zBF7n8Ze4aW/qggEce76OwBVWsmYNVMRNUWOhExPkz8Wu0W22pH2rPdz94k/NGJz7GToD/Hz+HTDoWfDKZFCtrmnDyD/8+N5ZrPPPhZ1564oknvvDB7/nglxRTWdn9eorv11Mf/5/+8ef+6DN/9Eij3SOb8O7in20PTxIydGjCRzSc7zmteETV5LgYtxJi00KkkOsJnmidvi2B8IyeoVCFnl2BtdMoHD6RhK6EUG004PJ0YnyMBCwCJk9Tm1RaYG8uJSJ/tibchdIgcmtAWWvAHzdj1KB7SGkaaNk0rJUxFo3g2OGDuHLjOm4XbRF6cNUjoYtyrJFFE2RM08uMwM4PvPsEzkxHkVQ6GLaqsJJZ3Cr3kdx7Av/+03+KUnd3zxnw7LnbtlJp+J0WDqcM3Ld/LzZvzePe+87gubffRqSQhZsYR60TRjY2i+1iC8sbm9hqrYrcIx8BfvCRwziYi6NT3hFgqqNEUHd19PQ0PvuVl1BxA+0Rg/POnDwu+XLjUQ3moInV+cs4e3gW1+aXJWYoPbEXk7OzsH0Ft1bXsVEqix02Y3rHkmOoNkrIWwkc27cPmjtAdWNDQi5dau5tH00+UHIM8ucMzC7Ff0xVkR/Lw7H7KNYqyIdVzE2MIZ+IwrfbiKVjuF1aQ3qigMWlNdSaHnb6wXt08PARLG5sC+gommmxjhlC00PwB4ygDuG9p4/hvoyO9vqyGJRUm5QX5xDJjOOtW0u4VazKoc5niRgAl95MeSVYGJeBJITCngLWN9YFoefvdFwLSefFEAgzaoqpI9drdM5pNm0J4OS5P5aIo96zURwM7jIHCfxz27oLkYnp6+gfJD4QLL6A5SaFHjEEz2LhE+VmfBIvOq6jJdWFhxPlvQxlpEDFddHzAttuSlsZAy1bLbF4DknWYLlSRjqVFgJMs8UnPUD7yWVJxBNot9tyAEStqBxm9569d/ueU/d8/eHHHv6zJ5988sWpqSkG6/43H8rW1YuPfuiZj7xwbWFJQhnoKJMdS0ksDtv03Vt8FzAQvyo1YPAwbiahRRAa8GYMXDu46JddeFiRQu8wEXVItD4odqLC4xmCZSGUKhXJlOZ7Sf7yWCYNPeyjXSlD6XrImhqSuiHrDSK1dOOkFx3tDj2Nl3QC/WYL48kE4pyr+j15kA8TOb+9hMX6EDMHp1BkGGCjg55IDZmkoQXNNAEov48n7z+MY2MqEhRFujb0aBKrXBtHC3hlfhlvXVu5+9onJ5KY238QZiqDWnEbE4aC7sYalFYLDz54Hq9fv4pOOIypIycxMX0Ab7x0CeVSA9u1Klq9mszV5Mg/ejiJM/umxB1HLIZiadScEFbrDp6/cA01MurMuOCuRw4dhAEqswaobyxLHvx9J4+iUW/j4rVVxDIFpMYLIjKav3NHNgZ0xtXCEQxcGwmNwFoB8XAIvVIZw04TWcOCmR3Hhe0qysKRDgqdW4IgA0WRuVRWq9y2eENMaQoeOHUUs/k0vE5DWuqOaWBomGLJ9cbFq5hfqcrV6jFUwYyi1GyK0EgqhlgXiRx9H4moggcPzeLBQgJKo4pYNIVKrYPuQBGHVzrLdMNBJhzFLbIG5EUjoyJBssAEY2Z2CjvFTbi9QLm2Z3wMMcMQebVu6FLgRJ/pxtJotVCmKaaENMTQG7godgNwdnQFjGbgEQknZohklcffUAgwAegVLL1GohYh8PhyQxO5523Ng5JccxY6veFo4cxZXsQvIpLhnjBY7UrIA+et0QcdcXjp8YO3Oi9PYb2NbLHUsOq///3vnz979uxXfuwf/NiX5ufnLzz11FOBA+hf8qF89nd/N//8s1/6/Dde/cb5hcXlu3a4qaQlAvx4PBpY11KlNHo95MBL6x6JoNuoi/aV/mCcYTiPkE5I8wFoYQlY5L6W5Bp7RMygEyx3lLVmgOzzMBlLJTEzWUDYH6JZ2sGg1RL+cpbzSastcT27+2dJ6wyT3RZGwjBwcHoGzZ1toN9HvdLD9FQa2ckpcbChySGTOdYodW00ReEW5FftPjDAfQfTePrBo0gqXVS2CfjZ0PJzWKkP8OyrN+TWpGOVZSnodX3opoI9B45ganICd+YvYuNODX/vfQ8hl8rg+uodvPjmNSQKcUxO7cHi1Zsod4NNKA9JAiTU2h9NA4+dOYRsjHZRA+iJDCo9D5/7ygWsdL6ZDMJTv+04d8UnbFsfOXcMs9MToir8+qtXxDSxNYJIOdPyMOEDTjIHfw1mKIRsJIKcaSJObkDPRpygVDaPay0H680WunaT4b5ySwZ31q71UjA/Zkea7ZPTBvblU/A7NYxPTKEBAw65B/0B3p6/ieWKLWgvb85Q1Ah44iJTJSWNKzWChb4EhcwkVHzkgXvQ3d4Q595QyBAm4cp2Ga/eWL7rEd8bBSsErym4yQOiqQsrbqDX7glFlzFYe8fysqollyIaj8qFwyhhhjEUq1WUKu2ABq0GBBvHV0RruVvouzMzhU+JREKeGRa6PL/kr4vjMG8Vbi8UJKhMG83nvNFZyLuXY+D1PlrBCbU4CEKUQ4HtO/fpQxcT4xPYLm7DiBgCeHMGZ82RnMOit0yr/8xHnrnw9Pc+/ewTTz7xpWw2e1lRSBL5q3/Iz/VLv/ALWV0Pf6xSq33f5SuXz74zPz+2tVNFMm6iQY7q6JfOOVuYjPQDU0MwGHRHUwkWvsZsZ01cJ0lsEAYfQ/98T250xw9aG54VpmbIvEOhCq15hv5ACn1qfAwY9tFvNRFiL+c4yERjsgppd92AREGLOLbjgX0ZpnJxzOTHscN9qeej1+5DN3XMHT0OTzfw5vWbaPYHknzC5El2FLtJnsJson5ZA/6H9x3CoYkk6pVtbJZqiE8fwdcv3sKFm80gVJ4jtBGsC2utYBQwIoBBX40G8C9//EfhtG1BjJ994TlU2l2R4eZHtt5mIrAtXi8GDqYzCvB3njqLlOnDcToIm3FsVBr4g+dvB2oyPVCT8WsIm4vfT1NkA/LIQw/CFMmwjTeu3MDy9g6IGZP/vhvfy3aZD1E2k0Cj1JR298RMDhNMjF1dFZR08uB+XKm2sdagwQVlKHLRSE2yheU/G1oI7sBDboTmnxwH9mYiCPX62DMzidcubSKRn8Tlxc0gBcVUsdMbwkrGsdNoIUTlm/ivu8jELQkw5Nig8aG3PTzz6FGEnB7aza7EdoU1C9dvL2Op2iHYjqFuoDV00RGsR4SZdz3reL8qYUo7g/UtabD5WAwxWqHZNnL5nHSUlCjTy7DUaKBhB9Tt3YLedX4J7umRVFVVhe1HK6pSuQKPllhyG1NizQssICCRemqKV5svhcsSl9Z9lzJMhdqITsyvTWWbuNFwyyK7eA8x08KgP5CCJujG1F9+nDp5qnzk8JFXPvZDH/tiMpl8/vHHH7/5Vy/r79C6f/u/am5sZM24efhfffIXf/Tf//qv/QjrYtB3hC2kUuRO1s6I2US/PrEalt0tVzcqdGHqKJL5JC15KolKuz0q9qC9oQiCXlt0czHFjnmAsWRC6LFM9qCGndFMdqslDjUkwVAxx9WNr2tw1TA6AwddRtl6VC0pEhJPOyE+COUWSRcqmHMZRATyw0dGtzCTS2Kc60Ay3xhASNPLzQqOFoDHzx8WrnvH8VDzTHz2K1ekoPcfOYhcJinuobSevnpzCZst5rbThRNwOsDffe9jSOhx1NodzN+axw7DEwbA0Sywf08aM3PTUKMRXL+zgp21MqrLPu7bn8EDZw/B82xJm7l6YwF3NuuY4qrJiAnJZKtcx/zCOrRRqicf0n0T49g7u1du+lcuXRagj0EXXMPwlueHEVEESHV6PtJW0EXwD9dmVLERSIQZw+uL66jaJIEEz68YOwSJ0mJvTOSXasZkJMyUcpyZKyDUqSARGiIdzeL69QryU4cwv7QEJRoVi+SlrS14XGG1iAYDqYgpsclTuRyitKbqk5PoY31jDTOTJo4dPYh6tSEYHcHS+cVt6HpILL6dsC6zdKXdQYfsPH5B0Xvz+RoiEgnD6w+lyMnhTysKLLbJrivBHOVGHSGKmuCJMpI2kbyZ+3RJ5UU08GSDFKBxAQEsySJXAy+6FmO7FZJWKOH14JLXzZ+BHZNDz8LAdScAaDki+DKKEeFn1+rKzxrUjazGZAwhxTdgzA3sIB/92NFjRM0XP/yhDz/3xONPfCmZSb5y8uRJqo+/Kx93D7bv9NW2VlaOPffCV5+8fXvx/DuXL88uLS4e2tneSbSaTY3FRwMKtuO6FmRTR7wQtAHnqEBEz8VDbnwSG+UyGi635XzDeHLSpJ7WOuSWC8SB8VQKuVQCXr8rMkbV9ySWV0Iu+KbyjSbpg/tMw0RvMECrRVkrUVgV7z7/kITNk9Rze+kOiv06rFAiEDTAFm70VCKJo3vHsX8iI84ibJ0GVgLz85fRXtvCU4/sl82AF47g+kYdf/6NNZx76ChOnTkrN1u71RRG4MVrt/D1CzfFscSmHj8MnJmew5mjp/HmpStY2rgtv9SZJPDMe84hpg3EkUZhppyiQ3ENvPpfX4XmuHj/4+eghofiaffiK+9gam8eswePimlDl17pQ+Abb7yF5c2q0Gb5PnAXfPT4CSysLGO7VZd2UBpuppGK4jCBQjotpufU23caNaGHJmIB445BmU7fQ25yDBdvlURhxlGcmn0e3M0RoMbAA8YQnT5xXJR0OSuMTMjBlW+8jtl8CIlICleuVJEtTMNgbDU5ESF6C3SwslWERTDXcTAVTSJrxTBbKEgCK7c03FPP37qKtU4b733PaZR3yjIDO46L5dVtTM3MiP01NQrlVgfFeh21bg822WcsEFHjkeRCtM5FSg3BdD3kIqZELZGyO14YR7FaFkdXl0kuBMTCYdTpqFOtC8uTXZOu83b24A+DcY6y4LDvo9MOBL4KwTBePFyfiSVukBtA4k2crTufI4ZGegGifpdMRkDO54Eb7NAJxnG/zf9WNXREIob7fR/43svnzp579tCRQ88+/fTTbyqKQuz4u/7xlxb6t3+3t958M3fi0KHMN1588UC9Xp/dLG/uvXjj4lG715m+dWX+wM6djXhKt9BvdKRVosm8bsZQ6XHFEkY4YsjNTJ51SFElL4uiFLbo5JAzMlmj6IFuIXQDjXFt0EA8YaHa6KIwmcfG1o6ws/ITE1ha3hC7q5ASweTkhDChuD/d3N4WUgadPSjGpyCRaPf5/QdwdE8OtY0FZE0FhalpNBBgENdfex2z4woOzO2VxLbXry+j1Bniez70A/JAtGtMSfcxuWcWCytb+MM//7romntaoIaa1PkwZ9HsdFFub8sDsycNfPSJ+zGe0tHp1+EyVM/X0O+pGJQ8vPXS63j84RNQwy6uXb+BVtfHydPHoEdjSOcncO3WEkJGDFvVBm7cWcVKtR3ctEoY0URSMJDtSglmRBWn3AQVfa6Ps9PToC0Y/crJONTCtO3rYGFpA6kxAlSkmCoo1/pCm52YjCMWT6DV6wtXgXFQraEia7qBz1l/iJRpYDqXxKC6icgAOH0oi3Qyh4vzW9hkhA8pzXoYTddBlQKj0YjEZ2gunhGdA1PXjBC56SYS8Riq3Tour91BdiKOQmFC5LqXl7ZRiEcQMSxETAJmFI8bUuhdz8d2sw5fjQhAJa2kP5CsvjGGeiZTMCmMajREU5FOp1DvtnG7Ukd+LAXf4NdpQNEiaLa7AfYRi2DQ68s4mksn0KjQdYepv6qAkeU69RRhKWKeKgQlo9Gk2GEzbIFS2K7DHbcuvw97SFPVEdHMsjDs9QOshO+HYTG8sfrQow9feN/3Pf3F02fufe6eo0fnRxPkd724v/UL/rUK/S96JX/4h38YPnlyLl9ZL+2tra6frhVL9964dv3I8sraoYU7y3kBQXrNkVBlV6sDYfZYYRr+d4UlNTOWR9gboFSpybw0njRkdiHxoVRtoj4AEqqCdDorTqE8+sJ6ClW+0VART8blNKWPuG1zSBiOGGFs5Ps4f2AO9xyYQNipIa5SKxxCrW9gLJdHeemKAHr333ePUDf/9LkrOHbfSUzQ+pd70xDJKwrCERMXry/hz1++JLbTPdore9zrmohrcWkL205dElULFvCxJ85iPK6iJxbRPtq+BsWPIdw1cOPiVYS8BsbHaKE0xMZ2A+cfOouIGcWd9U0cP3MON++s4fbaJm4ur6FkB7cBkXjuzRX659ucdwPvfNJ0OaueP3gIU7GYePS5va6oA6vtOu5sbMneWTE1tAcOKhUXcxMxpBMpxJMpcYLtewp2ml1cX97ASpMAHfNouX4LLL0t38ZYTMfR2QmJMbq5XsfCVglUkDPVhaswKqa4kdkznseg0sBELImoF5IWXnAUUmp5s3abaIJBjgxctBBSVWyWGpiazIkbSyisi3mlH9akQKmd2KzVEY7G5PVLu0cr3EEf8VBY2HLGYABvEGSdJ2IBGLfcaItrL6nADK6Ulnkk0PK57iOoNKS5YkCOSZiqsOg4P6/cWRHKLgVTNIxk8mynZ0tA4nBkeBk1ouKx4JAAQ4l3iJ4JFlqNJuKGyQy/mw+/+91f/8AHnn72zLvOv6ooytZ/16r+Dl/8u1Lof9GLfuzw4dxv/OZv7q+3e/defOede968+PYD78xfPzg/P28y7zrKGCenJ+0PT0bQajqkIBG1RG/OED7GzfB2DmkqYrGkzHLci+4rzKLS7eFOu42+FkY0bslMSSoj7X7Ft7tLAycSWwIe99GpMZzYP4HpnIXQsIXFW0uw+1GMZ/LYmzFx9a23cPz4fnEW/fOXbuF7P/J+vH3lqiDX+2fGEY/HUGl2cOnmMt5aoz0U0I+IrRpMT6FcR8YTcsBUZYCEApydNHB8tgAzpmKrWsG1lVoAxqVm4PX66DR38Ogj5yXvLUfEOJ7AhYs3kMrFMXf4GBq2g2u3l7C00xAUWlE1cWlly8kH3ReSiy/0UDrFjoFbhAOYiSfE5ole9tlsBg27je1GFdvtBuyQj6YjTSiOThVkZcUkWs2y4Ks6Kh0bS1tlrJXpDRBGSNZ0/QAQhIvxRAT7p/Lo9YdYazq4U64Ir2HAiY1CIJqjUhs+lkHEHiJG3KbbR8aKCd5S5bgxsriaHC+gWGaCqSvpPcwCIFGn2Qton9l4HH6IBxXXYApqpKtppignA/QsKHbdZTxzwL8gsYmKNgJqBICLtbZgKWRpClQtALAv2ohGrw5dVyWyadC3ZUVs24HeguIjrr4kaszzENEMGS8oe+Y3Z746E4vq3UbgIkNzENOAGbV65+499/ZP/MMff/bMkVPP7Tm8/6KiKAGq/Tf08d+10L/9Z3rsscfU3/iVX5lK5/PHn/vyVx+8eOHNc+9cvXx48eatfa1yGdlYDKrnodFpyQ1SGM+i2mohm8+LHn15IzgIs1oSRtjAus1bXYOWjiGejqPn2KhUK8FWQDdl5hp2OJ/TvdRDxlCxbzKNE4dmMLBreO2lJbE04gP81LtOYvHGVZhWRObjlUoHR8+cw/Mvvi6Bfqf3p1GYyIu66tZ6GcttF8NwBE4oSAGJDALD/sCGiZRHB0bfw1QIuGd/TrgJy5vruLAc+IwfzqWRjnJ1WBIQjFqCaCyOmwvrslEgwLPv8KyIQ5Y3trHDh20UwUvVHbcYAuhQR0s2GwML+d5Qzjo9ib3ptAQcNqtVRIyI3EZ6PIZiu4mu56LMA4CbjkQcg247sAvjNqPfR7nliE6ABxm7Jl23giQW/oRC/wRms6bctluNPnZ6XXgq51/u1BgvHMiJ5/IFxAaeGId2y9Vg7vUC/r34mklRhkXrQEdVzq+civl+UK4aSHeZWaaj7/qw/RDavIk1Q0DWYAVE5HAAlTRayXkDUpqOeDQiBVxrNtDqe3fxDT4/Qah2GHE1hniUe+ueqNb6jo10Jo3V7W3Jbqdb0e2lVVimgVgsjq1SSRQDpPJm4lm0Wi3hSTLs8OS9Z7bOP/jAy7MHDvz5Bz/60Zf25POLf0M1/R2/7f+nhf6dXoHv+/FWsXjs9uV37r/y1ptn3nr1lQduXJs/3Ou2Q0Y8Cj0WxRsXr+DAgYMYOh6WVpewN7kHphKR5NKa34IboYm+gpbdE543ryozEkG/y/mcTT2LgFtPG+PxKE6dOADHaeLiW0vyMOVMHfccnEaruiMS2kqri45iwEpncXtxUdRk+9NAPp/Fdq2JreYAGzYpJoT4gqheruxYwLzZxGSBpgoekKe2m21kwkCpZYvqLRkBcrGM3KS66sFzg8URE3DurO0IMEaATDci0ExLsuFpnsmvLQxDmm6QFsk5lQABQwDUMEJ9Sj4pG05gz9iY5KntbG6i2QwCNeYmJxEmkOl6KFaqGMtl0C5vw3N6si6NmBGxI6q2BmiyURj57UkQA1dBFlvvARx7iLQJJOMJVOsu6o4t0dh9P4j4NaJhFBIJnJzdByL02XcAAAZxSURBVGenLPN5s1RGo9FAeWSaaZhAiGIhh75xBvSohXKnLkSosKGh2+2PnFqCA0EJRdBinhnC8meo6oEZiuSb8aAgB4CjWnBwSzyXGNMEDjctmwAgjR0MEaXwuUjBQowGFiEfakRDu99FKp/F6vYGPFVBLJ0US2lq1ze3i8iPjaPT7olnAsVNqXRq7Qd/8Ae+HIlFPvf+J5985ej991f+NhX3d31G/27+cD/1Pd8T+Uc/8zNzuq6fef7Flx9/9e03zzZ79tyffemLyX1TB1DdrMDx+5iJTKDUX5foB5JZUmNp2K6DrXJH1nC0FnYp4QsWSfIwkewYVwzM7Z9Gf9BCcXtTqIznT59Ca2cV/U4De2aDQIViZ4B4ZgzdXhvbpQbyJmBFgaZNnzwVRUeXvHhl2BGHVSvEdtBDUxnCVQPPbmvoIz2gCENBykyi1muiygCDREw+PyTtoILjx4/hG6+8ilQmC8OK48byHSky3m4pKwE3HJabtu4EXmqBppEGhLRSJkjAg42tJ+WkQQhiIRmVm97u2MJpINFkIj8N1wuhUm3INmLf3r1YWrkOLp3YxpN0wnWVM3TRGgSHFnfZfD8p+OD3SBEgrTTk8zkHcyHFz5N8cc+GTXFMmOmsIRwsTGDAAyUag01egWOjSt93KsRSKryui4ITg+Fp8M0w1rolxBIx+JqCSrWFvh+YR/KD8VMNj46rpvj6eyFDjBd5oir+UIRQVDJqPrPL6awaBECWOwGlVyYduQN4OPPgjyKGEFIYIM2RSwG2/Yp0TXREkHUZTVJMQ/bo5WYLhqrjXe96eOvB8w8+/573PP6fPVd79eGnH2ZU3t/6j7/xG/2v8g753e70iy+8enRhfvFcdbt2bPXWnXPbS+vTw2Y5trT6GiYsHVNz081BSOkub6wXmp0+TCsFQ0/BdcLotQbwXQV1T3JXYBgRlOxtYTSRinv65GGs3rwq0bOpjIFSw8YONfQxU4CsWqUl60MCwCw+mmKWXFLFNBheT/jyvEn4AFEJJZRKhlAoIRTcCBLQUciNo1grY8utIm7SFJsOs2GUR3xmYhRV7n4TWfk+W+0KzHAUXZeNYrCqZKfghcg6DG4qXYnAdC24jifzZKvTQIhEm0Ev8EhnjrevIBVLIRlNYchkhkEIzWobMSOBsfGcSHUdlzHWHXiDLgZOB32nK0wwPuyJTBaaYUoEV8yykE3F0aqVMei1hUQQ1cbR6/vQkgZsjwEQLfhuX/ze81TcDYYiqKF7kJGMwzZUVH0Hg6gOomvxkoLwwINiRlDq1TB5iKGT3F9T6KEiqltwerRMjqDe6SOeHUeH+ItuDGutlk9vA34/Uwu5cV31Q27fd+w21JDnxhIxZib7tt33bZqQxtODbsPGsOv50/kZ12j1vTg9Evt9D6buxgoZtxt27cTMeH32+KHrM8cPvfHo+943/3/9zv/9yMzs/qxhWRfOnX74ucRU4m/tzf0X1dP/Lwr921/8F//dFyOT6czkdD4y5lVv73d7ZcsLKd/ohb1q1+k/rejRYSZVWDKMREPX06gU22Pthn1gu1yZQNg3ap1G4vbKgpfKJlRfHRjRiO/aze2QqYX84k45FMvlFJhJbaiEFc91DLtdi4XdTqxa3VFbjn9oYGaSJdeCrllQmzWEGStEP25DRSeioEsfsZCKpGKgMLSgNPoiVGh0W+ioA+QKGcmK4xoxFoveanc6VU3TB+ls3nMVtbtVLA9Onj4d3qlUur6uDTt9u6tF1H46lx1EopFB3+0PQ+GwmzQSbtSJDdB27eR42nb8fj+ajPZdDJ1kJjnsdlt+q97SI6FIKOzrdrPcbh3fe7QVUSNDUzHccqWs1N2alxxLIZXUoDh2uNneCbnOIKxHIiEzqodWtrbCU1N7/ZbT5TKLaivP77V0xfN11eOGOIlKzVb6iqM1+03F9fu+pvl+yO76eSuuGMOh//9Wd/4qCEJxGL2mZkQUYUSi4FBLRK/TS7r1Fj1AQUMNUXBDzbTUrv3+xB3aW9u//Szf4ehqbPUqwQ08xmHXOFcFlB2DHGVC+B6DyBVqkf5aZTAKxyDzhBtU5Pse2o0Q5VMRoUmPGmkymxoN24wtC+IiYa2f6uuzZRH22w4rlYu7lGybbxwM+jz0PL6kKde3WtdLQB4kF3fgxSRASjMudlsRH09ku23szZe036xfqyj6ei2/cOgvNh9KNcqS3OrVcw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9466" name="Picture 10" descr="karel_de_grote01.jpg (71647 bytes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0"/>
            <a:ext cx="3851920" cy="4655053"/>
          </a:xfrm>
          <a:prstGeom prst="rect">
            <a:avLst/>
          </a:prstGeom>
          <a:noFill/>
        </p:spPr>
      </p:pic>
      <p:pic>
        <p:nvPicPr>
          <p:cNvPr id="12" name="1 Hour of Early Middle Ages Music   YouTube 360p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Lucida Sans Unicode" pitchFamily="34" charset="0"/>
                <a:cs typeface="Lucida Sans Unicode" pitchFamily="34" charset="0"/>
              </a:rPr>
              <a:t>Deze les bestaat uit twee delen.</a:t>
            </a:r>
          </a:p>
          <a:p>
            <a:pPr algn="ctr"/>
            <a:r>
              <a:rPr lang="nl-NL" dirty="0" smtClean="0">
                <a:latin typeface="Lucida Sans Unicode" pitchFamily="34" charset="0"/>
                <a:cs typeface="Lucida Sans Unicode" pitchFamily="34" charset="0"/>
              </a:rPr>
              <a:t>In het eerste deel maak je kennis met de cultuur uit de tijd van Karel de Grote.</a:t>
            </a:r>
          </a:p>
          <a:p>
            <a:pPr algn="ctr"/>
            <a:endParaRPr lang="nl-NL" dirty="0" smtClean="0">
              <a:latin typeface="Lucida Sans Unicode" pitchFamily="34" charset="0"/>
              <a:cs typeface="Lucida Sans Unicode" pitchFamily="34" charset="0"/>
            </a:endParaRPr>
          </a:p>
          <a:p>
            <a:pPr algn="ctr"/>
            <a:r>
              <a:rPr lang="nl-NL" dirty="0" smtClean="0">
                <a:latin typeface="Lucida Sans Unicode" pitchFamily="34" charset="0"/>
                <a:cs typeface="Lucida Sans Unicode" pitchFamily="34" charset="0"/>
              </a:rPr>
              <a:t>In het tweede deel leer je welke invloeden van Karel we tegenwoordig nog merken.</a:t>
            </a:r>
          </a:p>
          <a:p>
            <a:pPr algn="ctr"/>
            <a:endParaRPr lang="nl-NL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​</a:t>
            </a:r>
            <a:r>
              <a:rPr kumimoji="0" lang="nl-NL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nl-NL" sz="2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nl-NL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nl-NL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​</a:t>
            </a:r>
            <a:r>
              <a:rPr kumimoji="0" lang="nl-NL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​</a:t>
            </a:r>
            <a:r>
              <a:rPr kumimoji="0" lang="nl-NL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147" name="AutoShape 3" descr="data:image/gif;base64,R0lGODlhAQABAPABAP///wAAACH5BAEKAAAALAAAAAABAAEAAAICRAEAOw=="/>
          <p:cNvSpPr>
            <a:spLocks noChangeAspect="1" noChangeArrowheads="1"/>
          </p:cNvSpPr>
          <p:nvPr/>
        </p:nvSpPr>
        <p:spPr bwMode="auto">
          <a:xfrm>
            <a:off x="903288" y="-1600200"/>
            <a:ext cx="142875" cy="142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Deel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latin typeface="Lucida Sans Unicode" pitchFamily="34" charset="0"/>
                <a:cs typeface="Lucida Sans Unicode" pitchFamily="34" charset="0"/>
              </a:rPr>
              <a:t>In </a:t>
            </a:r>
            <a:r>
              <a:rPr lang="nl-NL" dirty="0" err="1" smtClean="0">
                <a:latin typeface="Lucida Sans Unicode" pitchFamily="34" charset="0"/>
                <a:cs typeface="Lucida Sans Unicode" pitchFamily="34" charset="0"/>
              </a:rPr>
              <a:t>Karel’s</a:t>
            </a:r>
            <a:r>
              <a:rPr lang="nl-NL" dirty="0" smtClean="0">
                <a:latin typeface="Lucida Sans Unicode" pitchFamily="34" charset="0"/>
                <a:cs typeface="Lucida Sans Unicode" pitchFamily="34" charset="0"/>
              </a:rPr>
              <a:t> tijd droegen de mensen andere kleren dan wij nu. Ook was de kunst en muziek anders.</a:t>
            </a:r>
          </a:p>
          <a:p>
            <a:endParaRPr lang="nl-NL" dirty="0" smtClean="0">
              <a:latin typeface="Lucida Sans Unicode" pitchFamily="34" charset="0"/>
              <a:cs typeface="Lucida Sans Unicode" pitchFamily="34" charset="0"/>
            </a:endParaRPr>
          </a:p>
          <a:p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Deel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latin typeface="Lucida Sans Unicode" pitchFamily="34" charset="0"/>
                <a:cs typeface="Lucida Sans Unicode" pitchFamily="34" charset="0"/>
              </a:rPr>
              <a:t>Karel voerde veel oorlogen. Er waren toen nog geen geweren of kanonnen. Daarom kijken we ook nog naar de wapens die het leger van Karel gebruikte.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Deel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latin typeface="Lucida Sans Unicode" pitchFamily="34" charset="0"/>
                <a:cs typeface="Lucida Sans Unicode" pitchFamily="34" charset="0"/>
              </a:rPr>
              <a:t>Wist je dat kerken, scholen en ziekenhuizen iets met Karel de Grote te maken hebben? </a:t>
            </a:r>
          </a:p>
          <a:p>
            <a:endParaRPr lang="nl-NL" dirty="0" smtClean="0">
              <a:latin typeface="Lucida Sans Unicode" pitchFamily="34" charset="0"/>
              <a:cs typeface="Lucida Sans Unicode" pitchFamily="34" charset="0"/>
            </a:endParaRPr>
          </a:p>
          <a:p>
            <a:r>
              <a:rPr lang="nl-NL" dirty="0" smtClean="0">
                <a:latin typeface="Lucida Sans Unicode" pitchFamily="34" charset="0"/>
                <a:cs typeface="Lucida Sans Unicode" pitchFamily="34" charset="0"/>
              </a:rPr>
              <a:t>Onze landbouwmethode hebben wij te danken aan Karel de Grote. </a:t>
            </a:r>
            <a:endParaRPr lang="nl-NL" dirty="0"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weet je na deze les?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lnSpcReduction="10000"/>
          </a:bodyPr>
          <a:lstStyle/>
          <a:p>
            <a:r>
              <a:rPr lang="nl-NL" dirty="0" smtClean="0">
                <a:latin typeface="Lucida Sans Unicode" pitchFamily="34" charset="0"/>
                <a:cs typeface="Lucida Sans Unicode" pitchFamily="34" charset="0"/>
              </a:rPr>
              <a:t>Naar welke muziek de mensen in </a:t>
            </a:r>
            <a:r>
              <a:rPr lang="nl-NL" dirty="0" err="1" smtClean="0">
                <a:latin typeface="Lucida Sans Unicode" pitchFamily="34" charset="0"/>
                <a:cs typeface="Lucida Sans Unicode" pitchFamily="34" charset="0"/>
              </a:rPr>
              <a:t>Karel’s</a:t>
            </a:r>
            <a:r>
              <a:rPr lang="nl-NL" dirty="0" smtClean="0">
                <a:latin typeface="Lucida Sans Unicode" pitchFamily="34" charset="0"/>
                <a:cs typeface="Lucida Sans Unicode" pitchFamily="34" charset="0"/>
              </a:rPr>
              <a:t> tijd luisterden.</a:t>
            </a:r>
          </a:p>
          <a:p>
            <a:r>
              <a:rPr lang="nl-NL" dirty="0" smtClean="0">
                <a:latin typeface="Lucida Sans Unicode" pitchFamily="34" charset="0"/>
                <a:cs typeface="Lucida Sans Unicode" pitchFamily="34" charset="0"/>
              </a:rPr>
              <a:t>Wat voor kunst zij maakten.</a:t>
            </a:r>
          </a:p>
          <a:p>
            <a:r>
              <a:rPr lang="nl-NL" dirty="0" smtClean="0">
                <a:latin typeface="Lucida Sans Unicode" pitchFamily="34" charset="0"/>
                <a:cs typeface="Lucida Sans Unicode" pitchFamily="34" charset="0"/>
              </a:rPr>
              <a:t>Wat in de mode was voor mannen en vrouwen.</a:t>
            </a:r>
          </a:p>
          <a:p>
            <a:r>
              <a:rPr lang="nl-NL" dirty="0" smtClean="0">
                <a:latin typeface="Lucida Sans Unicode" pitchFamily="34" charset="0"/>
                <a:cs typeface="Lucida Sans Unicode" pitchFamily="34" charset="0"/>
              </a:rPr>
              <a:t>Wat voor soort wapens er in het leger werden gebruikt.</a:t>
            </a:r>
          </a:p>
          <a:p>
            <a:r>
              <a:rPr lang="nl-NL" dirty="0" smtClean="0">
                <a:latin typeface="Lucida Sans Unicode" pitchFamily="34" charset="0"/>
                <a:cs typeface="Lucida Sans Unicode" pitchFamily="34" charset="0"/>
              </a:rPr>
              <a:t>Wat voor invloed Karel op onze kerken, scholen, ziekenhuizen en landbouw van nu heeft.</a:t>
            </a:r>
          </a:p>
          <a:p>
            <a:pPr>
              <a:buNone/>
            </a:pPr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latin typeface="Lucida Sans Unicode" pitchFamily="34" charset="0"/>
                <a:cs typeface="Lucida Sans Unicode" pitchFamily="34" charset="0"/>
              </a:rPr>
              <a:t>En heel belangrijk:</a:t>
            </a:r>
          </a:p>
          <a:p>
            <a:pPr lvl="1">
              <a:buNone/>
            </a:pPr>
            <a:r>
              <a:rPr lang="nl-NL" sz="3200" dirty="0" smtClean="0">
                <a:latin typeface="Lucida Sans Unicode" pitchFamily="34" charset="0"/>
                <a:cs typeface="Lucida Sans Unicode" pitchFamily="34" charset="0"/>
              </a:rPr>
              <a:t>Ga verantwoordelijk om met de computer! </a:t>
            </a:r>
            <a:endParaRPr lang="nl-NL" sz="3200" dirty="0"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Lucida Sans Unicode" pitchFamily="34" charset="0"/>
                <a:cs typeface="Lucida Sans Unicode" pitchFamily="34" charset="0"/>
              </a:rPr>
              <a:t>Veel Plezier!</a:t>
            </a:r>
            <a:endParaRPr lang="nl-NL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>
                <a:latin typeface="Lucida Sans Unicode" pitchFamily="34" charset="0"/>
                <a:cs typeface="Lucida Sans Unicode" pitchFamily="34" charset="0"/>
              </a:rPr>
              <a:t>Je kunt nu weer terug naar </a:t>
            </a:r>
            <a:r>
              <a:rPr lang="nl-NL" dirty="0" err="1" smtClean="0">
                <a:latin typeface="Lucida Sans Unicode" pitchFamily="34" charset="0"/>
                <a:cs typeface="Lucida Sans Unicode" pitchFamily="34" charset="0"/>
              </a:rPr>
              <a:t>wikiwijs.nl</a:t>
            </a:r>
            <a:r>
              <a:rPr lang="nl-NL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endParaRPr lang="nl-NL" dirty="0"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104</TotalTime>
  <Words>216</Words>
  <Application>Microsoft Office PowerPoint</Application>
  <PresentationFormat>Diavoorstelling (4:3)</PresentationFormat>
  <Paragraphs>34</Paragraphs>
  <Slides>8</Slides>
  <Notes>0</Notes>
  <HiddenSlides>0</HiddenSlides>
  <MMClips>1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Trek</vt:lpstr>
      <vt:lpstr>Karel de grote Cultuur en invloed</vt:lpstr>
      <vt:lpstr>Dia 2</vt:lpstr>
      <vt:lpstr>Deel 1</vt:lpstr>
      <vt:lpstr>Deel 1</vt:lpstr>
      <vt:lpstr>Deel 2</vt:lpstr>
      <vt:lpstr>Wat weet je na deze les?</vt:lpstr>
      <vt:lpstr>Dia 7</vt:lpstr>
      <vt:lpstr>Veel Plezier!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Sylvana Calis</dc:creator>
  <cp:lastModifiedBy>Pam de Vries</cp:lastModifiedBy>
  <cp:revision>13</cp:revision>
  <dcterms:created xsi:type="dcterms:W3CDTF">2017-01-28T18:49:40Z</dcterms:created>
  <dcterms:modified xsi:type="dcterms:W3CDTF">2017-01-29T13:44:23Z</dcterms:modified>
</cp:coreProperties>
</file>